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3" r:id="rId1"/>
    <p:sldMasterId id="2147483705" r:id="rId2"/>
  </p:sldMasterIdLst>
  <p:notesMasterIdLst>
    <p:notesMasterId r:id="rId34"/>
  </p:notesMasterIdLst>
  <p:sldIdLst>
    <p:sldId id="377" r:id="rId3"/>
    <p:sldId id="378" r:id="rId4"/>
    <p:sldId id="380" r:id="rId5"/>
    <p:sldId id="379" r:id="rId6"/>
    <p:sldId id="392" r:id="rId7"/>
    <p:sldId id="388" r:id="rId8"/>
    <p:sldId id="387" r:id="rId9"/>
    <p:sldId id="385" r:id="rId10"/>
    <p:sldId id="390" r:id="rId11"/>
    <p:sldId id="394" r:id="rId12"/>
    <p:sldId id="393" r:id="rId13"/>
    <p:sldId id="391" r:id="rId14"/>
    <p:sldId id="376" r:id="rId15"/>
    <p:sldId id="395" r:id="rId16"/>
    <p:sldId id="275" r:id="rId17"/>
    <p:sldId id="401" r:id="rId18"/>
    <p:sldId id="403" r:id="rId19"/>
    <p:sldId id="404" r:id="rId20"/>
    <p:sldId id="402" r:id="rId21"/>
    <p:sldId id="389" r:id="rId22"/>
    <p:sldId id="406" r:id="rId23"/>
    <p:sldId id="412" r:id="rId24"/>
    <p:sldId id="407" r:id="rId25"/>
    <p:sldId id="408" r:id="rId26"/>
    <p:sldId id="409" r:id="rId27"/>
    <p:sldId id="410" r:id="rId28"/>
    <p:sldId id="411" r:id="rId29"/>
    <p:sldId id="413" r:id="rId30"/>
    <p:sldId id="414" r:id="rId31"/>
    <p:sldId id="415" r:id="rId32"/>
    <p:sldId id="405"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84FE48-3FA4-4D5F-8146-3C19C2D6468B}">
  <a:tblStyle styleId="{4584FE48-3FA4-4D5F-8146-3C19C2D6468B}"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623" autoAdjust="0"/>
  </p:normalViewPr>
  <p:slideViewPr>
    <p:cSldViewPr snapToGrid="0" snapToObjects="1">
      <p:cViewPr varScale="1">
        <p:scale>
          <a:sx n="91" d="100"/>
          <a:sy n="91" d="100"/>
        </p:scale>
        <p:origin x="22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1pPr>
            <a:lvl2pPr marL="455612" marR="0" lvl="1"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2pPr>
            <a:lvl3pPr marL="912812" marR="0" lvl="2"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3pPr>
            <a:lvl4pPr marL="1370012" marR="0" lvl="3"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4pPr>
            <a:lvl5pPr marL="1827211" marR="0" lvl="4" indent="158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5pPr>
            <a:lvl6pPr marL="2284412" marR="0" lvl="5" indent="158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6pPr>
            <a:lvl7pPr marL="3198812" marR="0" lvl="6" indent="158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7pPr>
            <a:lvl8pPr marL="4570412" marR="0" lvl="7"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8pPr>
            <a:lvl9pPr marL="6399212" marR="0" lvl="8"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1pPr>
            <a:lvl2pPr marL="455612" marR="0" lvl="1"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2pPr>
            <a:lvl3pPr marL="912812" marR="0" lvl="2"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3pPr>
            <a:lvl4pPr marL="1370012" marR="0" lvl="3"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4pPr>
            <a:lvl5pPr marL="1827211" marR="0" lvl="4" indent="158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5pPr>
            <a:lvl6pPr marL="2284412" marR="0" lvl="5" indent="158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6pPr>
            <a:lvl7pPr marL="3198812" marR="0" lvl="6" indent="158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7pPr>
            <a:lvl8pPr marL="4570412" marR="0" lvl="7"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8pPr>
            <a:lvl9pPr marL="6399212" marR="0" lvl="8"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0" algn="l" rtl="0">
              <a:spcBef>
                <a:spcPts val="0"/>
              </a:spcBef>
              <a:buChar char="●"/>
              <a:defRPr sz="1800" b="0" i="0" u="none" strike="noStrike" cap="none"/>
            </a:lvl1pPr>
            <a:lvl2pPr marL="457200" marR="0" lvl="1" indent="0" algn="l" rtl="0">
              <a:spcBef>
                <a:spcPts val="0"/>
              </a:spcBef>
              <a:buChar char="○"/>
              <a:defRPr sz="1800" b="0" i="0" u="none" strike="noStrike" cap="none"/>
            </a:lvl2pPr>
            <a:lvl3pPr marL="914400" marR="0" lvl="2" indent="0" algn="l" rtl="0">
              <a:spcBef>
                <a:spcPts val="0"/>
              </a:spcBef>
              <a:buChar char="■"/>
              <a:defRPr sz="1800" b="0" i="0" u="none" strike="noStrike" cap="none"/>
            </a:lvl3pPr>
            <a:lvl4pPr marL="1371600" marR="0" lvl="3" indent="0" algn="l" rtl="0">
              <a:spcBef>
                <a:spcPts val="0"/>
              </a:spcBef>
              <a:buChar char="●"/>
              <a:defRPr sz="1800" b="0" i="0" u="none" strike="noStrike" cap="none"/>
            </a:lvl4pPr>
            <a:lvl5pPr marL="1828800" marR="0" lvl="4" indent="0" algn="l" rtl="0">
              <a:spcBef>
                <a:spcPts val="0"/>
              </a:spcBef>
              <a:buChar char="○"/>
              <a:defRPr sz="1800" b="0" i="0" u="none" strike="noStrike" cap="none"/>
            </a:lvl5pPr>
            <a:lvl6pPr marL="2286000" marR="0" lvl="5" indent="0" algn="l" rtl="0">
              <a:spcBef>
                <a:spcPts val="0"/>
              </a:spcBef>
              <a:buChar char="■"/>
              <a:defRPr sz="1800" b="0" i="0" u="none" strike="noStrike" cap="none"/>
            </a:lvl6pPr>
            <a:lvl7pPr marL="2743200" marR="0" lvl="6" indent="0" algn="l" rtl="0">
              <a:spcBef>
                <a:spcPts val="0"/>
              </a:spcBef>
              <a:buChar char="●"/>
              <a:defRPr sz="1800" b="0" i="0" u="none" strike="noStrike" cap="none"/>
            </a:lvl7pPr>
            <a:lvl8pPr marL="3200400" marR="0" lvl="7" indent="0" algn="l" rtl="0">
              <a:spcBef>
                <a:spcPts val="0"/>
              </a:spcBef>
              <a:buChar char="○"/>
              <a:defRPr sz="1800" b="0" i="0" u="none" strike="noStrike" cap="none"/>
            </a:lvl8pPr>
            <a:lvl9pPr marL="3657600" marR="0" lvl="8" indent="0" algn="l" rtl="0">
              <a:spcBef>
                <a:spcPts val="0"/>
              </a:spcBef>
              <a:buChar char="■"/>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1pPr>
            <a:lvl2pPr marL="455612" marR="0" lvl="1"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2pPr>
            <a:lvl3pPr marL="912812" marR="0" lvl="2"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3pPr>
            <a:lvl4pPr marL="1370012" marR="0" lvl="3"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4pPr>
            <a:lvl5pPr marL="1827211" marR="0" lvl="4" indent="158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5pPr>
            <a:lvl6pPr marL="2284412" marR="0" lvl="5" indent="158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6pPr>
            <a:lvl7pPr marL="3198812" marR="0" lvl="6" indent="1588"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7pPr>
            <a:lvl8pPr marL="4570412" marR="0" lvl="7"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8pPr>
            <a:lvl9pPr marL="6399212" marR="0" lvl="8" indent="1587" algn="l" rtl="0">
              <a:lnSpc>
                <a:spcPct val="100000"/>
              </a:lnSpc>
              <a:spcBef>
                <a:spcPts val="0"/>
              </a:spcBef>
              <a:spcAft>
                <a:spcPts val="0"/>
              </a:spcAft>
              <a:buNone/>
              <a:defRPr sz="12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490299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792658" y="4800823"/>
            <a:ext cx="5486177" cy="567034"/>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400" b="1"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092" marR="0" lvl="5" indent="-3592"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189" marR="0" lvl="6" indent="-7188" algn="ctr" rtl="0">
              <a:spcBef>
                <a:spcPts val="0"/>
              </a:spcBef>
              <a:spcAft>
                <a:spcPts val="0"/>
              </a:spcAft>
              <a:buNone/>
              <a:defRPr sz="4500" b="0" i="0" u="none" strike="noStrike" cap="none">
                <a:solidFill>
                  <a:srgbClr val="ECECEC"/>
                </a:solidFill>
                <a:latin typeface="Cabin"/>
                <a:ea typeface="Cabin"/>
                <a:cs typeface="Cabin"/>
                <a:sym typeface="Cabin"/>
              </a:defRPr>
            </a:lvl7pPr>
            <a:lvl8pPr marL="963284" marR="0" lvl="7" indent="-1078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4382" marR="0" lvl="8" indent="-1681"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43" name="Shape 43"/>
          <p:cNvSpPr>
            <a:spLocks noGrp="1"/>
          </p:cNvSpPr>
          <p:nvPr>
            <p:ph type="pic" idx="2"/>
          </p:nvPr>
        </p:nvSpPr>
        <p:spPr>
          <a:xfrm>
            <a:off x="1792658" y="612800"/>
            <a:ext cx="5486177" cy="4114354"/>
          </a:xfrm>
          <a:prstGeom prst="rect">
            <a:avLst/>
          </a:prstGeom>
          <a:noFill/>
          <a:ln>
            <a:noFill/>
          </a:ln>
        </p:spPr>
        <p:txBody>
          <a:bodyPr wrap="square" lIns="91425" tIns="91425" rIns="91425" bIns="91425" anchor="t" anchorCtr="0"/>
          <a:lstStyle>
            <a:lvl1pPr marL="0" marR="0" lvl="0" indent="0" algn="l" rtl="0">
              <a:spcBef>
                <a:spcPts val="2250"/>
              </a:spcBef>
              <a:spcAft>
                <a:spcPts val="0"/>
              </a:spcAft>
              <a:buClr>
                <a:schemeClr val="dk1"/>
              </a:buClr>
              <a:buFont typeface="Cabin"/>
              <a:buNone/>
              <a:defRPr sz="2200">
                <a:solidFill>
                  <a:schemeClr val="dk1"/>
                </a:solidFill>
                <a:latin typeface="Cabin"/>
                <a:ea typeface="Cabin"/>
                <a:cs typeface="Cabin"/>
                <a:sym typeface="Cabin"/>
              </a:defRPr>
            </a:lvl1pPr>
            <a:lvl2pPr marL="321076" marR="0" lvl="1" indent="-3575" algn="l" rtl="0">
              <a:spcBef>
                <a:spcPts val="2250"/>
              </a:spcBef>
              <a:spcAft>
                <a:spcPts val="0"/>
              </a:spcAft>
              <a:buClr>
                <a:schemeClr val="dk1"/>
              </a:buClr>
              <a:buFont typeface="Cabin"/>
              <a:buNone/>
              <a:defRPr sz="2000" b="0" i="0" u="none" strike="noStrike" cap="none">
                <a:solidFill>
                  <a:schemeClr val="dk1"/>
                </a:solidFill>
                <a:latin typeface="Cabin"/>
                <a:ea typeface="Cabin"/>
                <a:cs typeface="Cabin"/>
                <a:sym typeface="Cabin"/>
              </a:defRPr>
            </a:lvl2pPr>
            <a:lvl3pPr marL="642156" marR="0" lvl="2" indent="-7156" algn="l" rtl="0">
              <a:spcBef>
                <a:spcPts val="2250"/>
              </a:spcBef>
              <a:spcAft>
                <a:spcPts val="0"/>
              </a:spcAft>
              <a:buClr>
                <a:schemeClr val="dk1"/>
              </a:buClr>
              <a:buFont typeface="Cabin"/>
              <a:buNone/>
              <a:defRPr sz="1700" b="0" i="0" u="none" strike="noStrike" cap="none">
                <a:solidFill>
                  <a:schemeClr val="dk1"/>
                </a:solidFill>
                <a:latin typeface="Cabin"/>
                <a:ea typeface="Cabin"/>
                <a:cs typeface="Cabin"/>
                <a:sym typeface="Cabin"/>
              </a:defRPr>
            </a:lvl3pPr>
            <a:lvl4pPr marL="963235" marR="0" lvl="3" indent="-10735" algn="l" rtl="0">
              <a:spcBef>
                <a:spcPts val="2250"/>
              </a:spcBef>
              <a:spcAft>
                <a:spcPts val="0"/>
              </a:spcAft>
              <a:buClr>
                <a:schemeClr val="dk1"/>
              </a:buClr>
              <a:buFont typeface="Cabin"/>
              <a:buNone/>
              <a:defRPr sz="1400" b="0" i="0" u="none" strike="noStrike" cap="none">
                <a:solidFill>
                  <a:schemeClr val="dk1"/>
                </a:solidFill>
                <a:latin typeface="Cabin"/>
                <a:ea typeface="Cabin"/>
                <a:cs typeface="Cabin"/>
                <a:sym typeface="Cabin"/>
              </a:defRPr>
            </a:lvl4pPr>
            <a:lvl5pPr marL="1284316" marR="0" lvl="4" indent="-1615" algn="l" rtl="0">
              <a:spcBef>
                <a:spcPts val="2250"/>
              </a:spcBef>
              <a:spcAft>
                <a:spcPts val="0"/>
              </a:spcAft>
              <a:buClr>
                <a:schemeClr val="dk1"/>
              </a:buClr>
              <a:buFont typeface="Cabin"/>
              <a:buNone/>
              <a:defRPr sz="1400" b="0" i="0" u="none" strike="noStrike" cap="none">
                <a:solidFill>
                  <a:schemeClr val="dk1"/>
                </a:solidFill>
                <a:latin typeface="Cabin"/>
                <a:ea typeface="Cabin"/>
                <a:cs typeface="Cabin"/>
                <a:sym typeface="Cabin"/>
              </a:defRPr>
            </a:lvl5pPr>
            <a:lvl6pPr marL="1605396" marR="0" lvl="5" indent="-5196" algn="l" rtl="0">
              <a:spcBef>
                <a:spcPts val="2250"/>
              </a:spcBef>
              <a:spcAft>
                <a:spcPts val="0"/>
              </a:spcAft>
              <a:buClr>
                <a:schemeClr val="dk1"/>
              </a:buClr>
              <a:buFont typeface="Cabin"/>
              <a:buNone/>
              <a:defRPr sz="1400" b="0" i="0" u="none" strike="noStrike" cap="none">
                <a:solidFill>
                  <a:schemeClr val="dk1"/>
                </a:solidFill>
                <a:latin typeface="Cabin"/>
                <a:ea typeface="Cabin"/>
                <a:cs typeface="Cabin"/>
                <a:sym typeface="Cabin"/>
              </a:defRPr>
            </a:lvl6pPr>
            <a:lvl7pPr marL="1926474" marR="0" lvl="6" indent="-8774" algn="l" rtl="0">
              <a:spcBef>
                <a:spcPts val="2250"/>
              </a:spcBef>
              <a:spcAft>
                <a:spcPts val="0"/>
              </a:spcAft>
              <a:buClr>
                <a:schemeClr val="dk1"/>
              </a:buClr>
              <a:buFont typeface="Cabin"/>
              <a:buNone/>
              <a:defRPr sz="1400" b="0" i="0" u="none" strike="noStrike" cap="none">
                <a:solidFill>
                  <a:schemeClr val="dk1"/>
                </a:solidFill>
                <a:latin typeface="Cabin"/>
                <a:ea typeface="Cabin"/>
                <a:cs typeface="Cabin"/>
                <a:sym typeface="Cabin"/>
              </a:defRPr>
            </a:lvl7pPr>
            <a:lvl8pPr marL="2247556" marR="0" lvl="7" indent="-12356" algn="l" rtl="0">
              <a:spcBef>
                <a:spcPts val="2250"/>
              </a:spcBef>
              <a:spcAft>
                <a:spcPts val="0"/>
              </a:spcAft>
              <a:buClr>
                <a:schemeClr val="dk1"/>
              </a:buClr>
              <a:buFont typeface="Cabin"/>
              <a:buNone/>
              <a:defRPr sz="1400" b="0" i="0" u="none" strike="noStrike" cap="none">
                <a:solidFill>
                  <a:schemeClr val="dk1"/>
                </a:solidFill>
                <a:latin typeface="Cabin"/>
                <a:ea typeface="Cabin"/>
                <a:cs typeface="Cabin"/>
                <a:sym typeface="Cabin"/>
              </a:defRPr>
            </a:lvl8pPr>
            <a:lvl9pPr marL="2568634" marR="0" lvl="8" indent="-3233" algn="l" rtl="0">
              <a:spcBef>
                <a:spcPts val="2250"/>
              </a:spcBef>
              <a:spcAft>
                <a:spcPts val="0"/>
              </a:spcAft>
              <a:buClr>
                <a:schemeClr val="dk1"/>
              </a:buClr>
              <a:buFont typeface="Cabin"/>
              <a:buNone/>
              <a:defRPr sz="1400" b="0" i="0" u="none" strike="noStrike" cap="none">
                <a:solidFill>
                  <a:schemeClr val="dk1"/>
                </a:solidFill>
                <a:latin typeface="Cabin"/>
                <a:ea typeface="Cabin"/>
                <a:cs typeface="Cabin"/>
                <a:sym typeface="Cabin"/>
              </a:defRPr>
            </a:lvl9pPr>
          </a:lstStyle>
          <a:p>
            <a:endParaRPr/>
          </a:p>
        </p:txBody>
      </p:sp>
      <p:sp>
        <p:nvSpPr>
          <p:cNvPr id="44" name="Shape 44"/>
          <p:cNvSpPr txBox="1">
            <a:spLocks noGrp="1"/>
          </p:cNvSpPr>
          <p:nvPr>
            <p:ph type="body" idx="1"/>
          </p:nvPr>
        </p:nvSpPr>
        <p:spPr>
          <a:xfrm>
            <a:off x="1792658" y="5367860"/>
            <a:ext cx="5486177" cy="804787"/>
          </a:xfrm>
          <a:prstGeom prst="rect">
            <a:avLst/>
          </a:prstGeom>
          <a:noFill/>
          <a:ln>
            <a:noFill/>
          </a:ln>
        </p:spPr>
        <p:txBody>
          <a:bodyPr wrap="square" lIns="91425" tIns="91425" rIns="91425" bIns="91425" anchor="t" anchorCtr="0"/>
          <a:lstStyle>
            <a:lvl1pPr marL="0" marR="0" lvl="0" indent="0" algn="l" rtl="0">
              <a:spcBef>
                <a:spcPts val="2250"/>
              </a:spcBef>
              <a:spcAft>
                <a:spcPts val="0"/>
              </a:spcAft>
              <a:buClr>
                <a:schemeClr val="dk1"/>
              </a:buClr>
              <a:buFont typeface="Cabin"/>
              <a:buChar char="●"/>
              <a:defRPr sz="1000">
                <a:solidFill>
                  <a:schemeClr val="dk1"/>
                </a:solidFill>
                <a:latin typeface="Cabin"/>
                <a:ea typeface="Cabin"/>
                <a:cs typeface="Cabin"/>
                <a:sym typeface="Cabin"/>
              </a:defRPr>
            </a:lvl1pPr>
            <a:lvl2pPr marL="321076" marR="0" lvl="1" indent="-3575" algn="l" rtl="0">
              <a:spcBef>
                <a:spcPts val="2250"/>
              </a:spcBef>
              <a:spcAft>
                <a:spcPts val="0"/>
              </a:spcAft>
              <a:buClr>
                <a:schemeClr val="dk1"/>
              </a:buClr>
              <a:buFont typeface="Cabin"/>
              <a:buChar char="○"/>
              <a:defRPr sz="800" b="0" i="0" u="none" strike="noStrike" cap="none">
                <a:solidFill>
                  <a:schemeClr val="dk1"/>
                </a:solidFill>
                <a:latin typeface="Cabin"/>
                <a:ea typeface="Cabin"/>
                <a:cs typeface="Cabin"/>
                <a:sym typeface="Cabin"/>
              </a:defRPr>
            </a:lvl2pPr>
            <a:lvl3pPr marL="642156" marR="0" lvl="2" indent="-7156" algn="l" rtl="0">
              <a:spcBef>
                <a:spcPts val="2250"/>
              </a:spcBef>
              <a:spcAft>
                <a:spcPts val="0"/>
              </a:spcAft>
              <a:buClr>
                <a:schemeClr val="dk1"/>
              </a:buClr>
              <a:buFont typeface="Cabin"/>
              <a:buChar char="■"/>
              <a:defRPr sz="700" b="0" i="0" u="none" strike="noStrike" cap="none">
                <a:solidFill>
                  <a:schemeClr val="dk1"/>
                </a:solidFill>
                <a:latin typeface="Cabin"/>
                <a:ea typeface="Cabin"/>
                <a:cs typeface="Cabin"/>
                <a:sym typeface="Cabin"/>
              </a:defRPr>
            </a:lvl3pPr>
            <a:lvl4pPr marL="963235" marR="0" lvl="3" indent="-10735" algn="l" rtl="0">
              <a:spcBef>
                <a:spcPts val="2250"/>
              </a:spcBef>
              <a:spcAft>
                <a:spcPts val="0"/>
              </a:spcAft>
              <a:buClr>
                <a:schemeClr val="dk1"/>
              </a:buClr>
              <a:buFont typeface="Cabin"/>
              <a:buChar char="●"/>
              <a:defRPr sz="600" b="0" i="0" u="none" strike="noStrike" cap="none">
                <a:solidFill>
                  <a:schemeClr val="dk1"/>
                </a:solidFill>
                <a:latin typeface="Cabin"/>
                <a:ea typeface="Cabin"/>
                <a:cs typeface="Cabin"/>
                <a:sym typeface="Cabin"/>
              </a:defRPr>
            </a:lvl4pPr>
            <a:lvl5pPr marL="1284316" marR="0" lvl="4" indent="-1615" algn="l" rtl="0">
              <a:spcBef>
                <a:spcPts val="2250"/>
              </a:spcBef>
              <a:spcAft>
                <a:spcPts val="0"/>
              </a:spcAft>
              <a:buClr>
                <a:schemeClr val="dk1"/>
              </a:buClr>
              <a:buFont typeface="Cabin"/>
              <a:buChar char="○"/>
              <a:defRPr sz="600" b="0" i="0" u="none" strike="noStrike" cap="none">
                <a:solidFill>
                  <a:schemeClr val="dk1"/>
                </a:solidFill>
                <a:latin typeface="Cabin"/>
                <a:ea typeface="Cabin"/>
                <a:cs typeface="Cabin"/>
                <a:sym typeface="Cabin"/>
              </a:defRPr>
            </a:lvl5pPr>
            <a:lvl6pPr marL="1605396" marR="0" lvl="5" indent="-5196" algn="l" rtl="0">
              <a:spcBef>
                <a:spcPts val="2250"/>
              </a:spcBef>
              <a:spcAft>
                <a:spcPts val="0"/>
              </a:spcAft>
              <a:buClr>
                <a:schemeClr val="dk1"/>
              </a:buClr>
              <a:buFont typeface="Cabin"/>
              <a:buChar char="■"/>
              <a:defRPr sz="600" b="0" i="0" u="none" strike="noStrike" cap="none">
                <a:solidFill>
                  <a:schemeClr val="dk1"/>
                </a:solidFill>
                <a:latin typeface="Cabin"/>
                <a:ea typeface="Cabin"/>
                <a:cs typeface="Cabin"/>
                <a:sym typeface="Cabin"/>
              </a:defRPr>
            </a:lvl6pPr>
            <a:lvl7pPr marL="1926474" marR="0" lvl="6" indent="-8774" algn="l" rtl="0">
              <a:spcBef>
                <a:spcPts val="2250"/>
              </a:spcBef>
              <a:spcAft>
                <a:spcPts val="0"/>
              </a:spcAft>
              <a:buClr>
                <a:schemeClr val="dk1"/>
              </a:buClr>
              <a:buFont typeface="Cabin"/>
              <a:buChar char="●"/>
              <a:defRPr sz="600" b="0" i="0" u="none" strike="noStrike" cap="none">
                <a:solidFill>
                  <a:schemeClr val="dk1"/>
                </a:solidFill>
                <a:latin typeface="Cabin"/>
                <a:ea typeface="Cabin"/>
                <a:cs typeface="Cabin"/>
                <a:sym typeface="Cabin"/>
              </a:defRPr>
            </a:lvl7pPr>
            <a:lvl8pPr marL="2247556" marR="0" lvl="7" indent="-12356" algn="l" rtl="0">
              <a:spcBef>
                <a:spcPts val="2250"/>
              </a:spcBef>
              <a:spcAft>
                <a:spcPts val="0"/>
              </a:spcAft>
              <a:buClr>
                <a:schemeClr val="dk1"/>
              </a:buClr>
              <a:buFont typeface="Cabin"/>
              <a:buChar char="○"/>
              <a:defRPr sz="600" b="0" i="0" u="none" strike="noStrike" cap="none">
                <a:solidFill>
                  <a:schemeClr val="dk1"/>
                </a:solidFill>
                <a:latin typeface="Cabin"/>
                <a:ea typeface="Cabin"/>
                <a:cs typeface="Cabin"/>
                <a:sym typeface="Cabin"/>
              </a:defRPr>
            </a:lvl8pPr>
            <a:lvl9pPr marL="2568634" marR="0" lvl="8" indent="-3233" algn="l" rtl="0">
              <a:spcBef>
                <a:spcPts val="2250"/>
              </a:spcBef>
              <a:spcAft>
                <a:spcPts val="0"/>
              </a:spcAft>
              <a:buClr>
                <a:schemeClr val="dk1"/>
              </a:buClr>
              <a:buFont typeface="Cabin"/>
              <a:buChar char="■"/>
              <a:defRPr sz="6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79450" y="2401886"/>
            <a:ext cx="7786686" cy="20542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647" y="274587"/>
            <a:ext cx="8228706"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106" name="Shape 106"/>
          <p:cNvSpPr txBox="1">
            <a:spLocks noGrp="1"/>
          </p:cNvSpPr>
          <p:nvPr>
            <p:ph type="body" idx="1"/>
          </p:nvPr>
        </p:nvSpPr>
        <p:spPr>
          <a:xfrm>
            <a:off x="457647" y="1534791"/>
            <a:ext cx="4039568" cy="639589"/>
          </a:xfrm>
          <a:prstGeom prst="rect">
            <a:avLst/>
          </a:prstGeom>
          <a:noFill/>
          <a:ln>
            <a:noFill/>
          </a:ln>
        </p:spPr>
        <p:txBody>
          <a:bodyPr wrap="square" lIns="91425" tIns="91425" rIns="91425" bIns="91425" anchor="b" anchorCtr="0"/>
          <a:lstStyle>
            <a:lvl1pPr marL="0" marR="0" lvl="0" indent="0" algn="l" rtl="0">
              <a:spcBef>
                <a:spcPts val="3375"/>
              </a:spcBef>
              <a:spcAft>
                <a:spcPts val="0"/>
              </a:spcAft>
              <a:buClr>
                <a:schemeClr val="lt1"/>
              </a:buClr>
              <a:buFont typeface="Cabin"/>
              <a:buChar char="●"/>
              <a:defRPr sz="1700" b="1" i="0" u="none" strike="noStrike" cap="none">
                <a:solidFill>
                  <a:schemeClr val="lt1"/>
                </a:solidFill>
                <a:latin typeface="Cabin"/>
                <a:ea typeface="Cabin"/>
                <a:cs typeface="Cabin"/>
                <a:sym typeface="Cabin"/>
              </a:defRPr>
            </a:lvl1pPr>
            <a:lvl2pPr marL="321357" marR="0" lvl="1" indent="-3857" algn="l" rtl="0">
              <a:spcBef>
                <a:spcPts val="3375"/>
              </a:spcBef>
              <a:spcAft>
                <a:spcPts val="0"/>
              </a:spcAft>
              <a:buClr>
                <a:schemeClr val="lt1"/>
              </a:buClr>
              <a:buFont typeface="Cabin"/>
              <a:buChar char="○"/>
              <a:defRPr sz="1400" b="1" i="0" u="none" strike="noStrike" cap="none">
                <a:solidFill>
                  <a:schemeClr val="lt1"/>
                </a:solidFill>
                <a:latin typeface="Cabin"/>
                <a:ea typeface="Cabin"/>
                <a:cs typeface="Cabin"/>
                <a:sym typeface="Cabin"/>
              </a:defRPr>
            </a:lvl2pPr>
            <a:lvl3pPr marL="642717" marR="0" lvl="2" indent="-7717" algn="l" rtl="0">
              <a:spcBef>
                <a:spcPts val="3375"/>
              </a:spcBef>
              <a:spcAft>
                <a:spcPts val="0"/>
              </a:spcAft>
              <a:buClr>
                <a:schemeClr val="lt1"/>
              </a:buClr>
              <a:buFont typeface="Cabin"/>
              <a:buChar char="■"/>
              <a:defRPr sz="1300" b="1" i="0" u="none" strike="noStrike" cap="none">
                <a:solidFill>
                  <a:schemeClr val="lt1"/>
                </a:solidFill>
                <a:latin typeface="Cabin"/>
                <a:ea typeface="Cabin"/>
                <a:cs typeface="Cabin"/>
                <a:sym typeface="Cabin"/>
              </a:defRPr>
            </a:lvl3pPr>
            <a:lvl4pPr marL="964075" marR="0" lvl="3" indent="-11574"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4pPr>
            <a:lvl5pPr marL="1285434" marR="0" lvl="4" indent="-2734"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5pPr>
            <a:lvl6pPr marL="1606794" marR="0" lvl="5" indent="-6593"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6pPr>
            <a:lvl7pPr marL="1928150" marR="0" lvl="6" indent="-10450"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7pPr>
            <a:lvl8pPr marL="2249511" marR="0" lvl="7" indent="-1610"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8pPr>
            <a:lvl9pPr marL="2570870" marR="0" lvl="8" indent="-5470"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9pPr>
          </a:lstStyle>
          <a:p>
            <a:endParaRPr/>
          </a:p>
        </p:txBody>
      </p:sp>
      <p:sp>
        <p:nvSpPr>
          <p:cNvPr id="107" name="Shape 107"/>
          <p:cNvSpPr txBox="1">
            <a:spLocks noGrp="1"/>
          </p:cNvSpPr>
          <p:nvPr>
            <p:ph type="body" idx="2"/>
          </p:nvPr>
        </p:nvSpPr>
        <p:spPr>
          <a:xfrm>
            <a:off x="457647" y="2174378"/>
            <a:ext cx="4039568" cy="3951387"/>
          </a:xfrm>
          <a:prstGeom prst="rect">
            <a:avLst/>
          </a:prstGeom>
          <a:noFill/>
          <a:ln>
            <a:noFill/>
          </a:ln>
        </p:spPr>
        <p:txBody>
          <a:bodyPr wrap="square" lIns="91425" tIns="91425" rIns="91425" bIns="91425" anchor="t" anchorCtr="0"/>
          <a:lstStyle>
            <a:lvl1pPr marL="284163" marR="0" lvl="0" indent="-223711" algn="l" rtl="0">
              <a:spcBef>
                <a:spcPts val="3375"/>
              </a:spcBef>
              <a:spcAft>
                <a:spcPts val="0"/>
              </a:spcAft>
              <a:buClr>
                <a:schemeClr val="lt1"/>
              </a:buClr>
              <a:buSzPct val="56000"/>
              <a:buFont typeface="Cabin"/>
              <a:buChar char="•"/>
              <a:defRPr sz="1700" b="0" i="0" u="none" strike="noStrike" cap="none">
                <a:solidFill>
                  <a:schemeClr val="lt1"/>
                </a:solidFill>
                <a:latin typeface="Cabin"/>
                <a:ea typeface="Cabin"/>
                <a:cs typeface="Cabin"/>
                <a:sym typeface="Cabin"/>
              </a:defRPr>
            </a:lvl1pPr>
            <a:lvl2pPr marL="596900" marR="0" lvl="1" indent="-242316" algn="l" rtl="0">
              <a:spcBef>
                <a:spcPts val="3375"/>
              </a:spcBef>
              <a:spcAft>
                <a:spcPts val="0"/>
              </a:spcAft>
              <a:buClr>
                <a:schemeClr val="lt1"/>
              </a:buClr>
              <a:buSzPct val="56000"/>
              <a:buFont typeface="Cabin"/>
              <a:buChar char="•"/>
              <a:defRPr sz="1400" b="0" i="0" u="none" strike="noStrike" cap="none">
                <a:solidFill>
                  <a:schemeClr val="lt1"/>
                </a:solidFill>
                <a:latin typeface="Cabin"/>
                <a:ea typeface="Cabin"/>
                <a:cs typeface="Cabin"/>
                <a:sym typeface="Cabin"/>
              </a:defRPr>
            </a:lvl2pPr>
            <a:lvl3pPr marL="909638" marR="0" lvl="2" indent="-241110"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3pPr>
            <a:lvl4pPr marL="1222375" marR="0" lvl="3" indent="-256158"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4pPr>
            <a:lvl5pPr marL="1535113" marR="0" lvl="4" indent="-251396"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5pPr>
            <a:lvl6pPr marL="1856739" marR="0" lvl="5" indent="-255522"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6pPr>
            <a:lvl7pPr marL="2178098" marR="0" lvl="6" indent="-246682"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7pPr>
            <a:lvl8pPr marL="2499456" marR="0" lvl="7" indent="-250539"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8pPr>
            <a:lvl9pPr marL="2820815" marR="0" lvl="8" indent="-254399"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9pPr>
          </a:lstStyle>
          <a:p>
            <a:endParaRPr/>
          </a:p>
        </p:txBody>
      </p:sp>
      <p:sp>
        <p:nvSpPr>
          <p:cNvPr id="108" name="Shape 108"/>
          <p:cNvSpPr txBox="1">
            <a:spLocks noGrp="1"/>
          </p:cNvSpPr>
          <p:nvPr>
            <p:ph type="body" idx="3"/>
          </p:nvPr>
        </p:nvSpPr>
        <p:spPr>
          <a:xfrm>
            <a:off x="4644555" y="1534791"/>
            <a:ext cx="4041798" cy="639589"/>
          </a:xfrm>
          <a:prstGeom prst="rect">
            <a:avLst/>
          </a:prstGeom>
          <a:noFill/>
          <a:ln>
            <a:noFill/>
          </a:ln>
        </p:spPr>
        <p:txBody>
          <a:bodyPr wrap="square" lIns="91425" tIns="91425" rIns="91425" bIns="91425" anchor="b" anchorCtr="0"/>
          <a:lstStyle>
            <a:lvl1pPr marL="0" marR="0" lvl="0" indent="0" algn="l" rtl="0">
              <a:spcBef>
                <a:spcPts val="3375"/>
              </a:spcBef>
              <a:spcAft>
                <a:spcPts val="0"/>
              </a:spcAft>
              <a:buClr>
                <a:schemeClr val="lt1"/>
              </a:buClr>
              <a:buFont typeface="Cabin"/>
              <a:buChar char="●"/>
              <a:defRPr sz="1700" b="1" i="0" u="none" strike="noStrike" cap="none">
                <a:solidFill>
                  <a:schemeClr val="lt1"/>
                </a:solidFill>
                <a:latin typeface="Cabin"/>
                <a:ea typeface="Cabin"/>
                <a:cs typeface="Cabin"/>
                <a:sym typeface="Cabin"/>
              </a:defRPr>
            </a:lvl1pPr>
            <a:lvl2pPr marL="321357" marR="0" lvl="1" indent="-3857" algn="l" rtl="0">
              <a:spcBef>
                <a:spcPts val="3375"/>
              </a:spcBef>
              <a:spcAft>
                <a:spcPts val="0"/>
              </a:spcAft>
              <a:buClr>
                <a:schemeClr val="lt1"/>
              </a:buClr>
              <a:buFont typeface="Cabin"/>
              <a:buChar char="○"/>
              <a:defRPr sz="1400" b="1" i="0" u="none" strike="noStrike" cap="none">
                <a:solidFill>
                  <a:schemeClr val="lt1"/>
                </a:solidFill>
                <a:latin typeface="Cabin"/>
                <a:ea typeface="Cabin"/>
                <a:cs typeface="Cabin"/>
                <a:sym typeface="Cabin"/>
              </a:defRPr>
            </a:lvl2pPr>
            <a:lvl3pPr marL="642717" marR="0" lvl="2" indent="-7717" algn="l" rtl="0">
              <a:spcBef>
                <a:spcPts val="3375"/>
              </a:spcBef>
              <a:spcAft>
                <a:spcPts val="0"/>
              </a:spcAft>
              <a:buClr>
                <a:schemeClr val="lt1"/>
              </a:buClr>
              <a:buFont typeface="Cabin"/>
              <a:buChar char="■"/>
              <a:defRPr sz="1300" b="1" i="0" u="none" strike="noStrike" cap="none">
                <a:solidFill>
                  <a:schemeClr val="lt1"/>
                </a:solidFill>
                <a:latin typeface="Cabin"/>
                <a:ea typeface="Cabin"/>
                <a:cs typeface="Cabin"/>
                <a:sym typeface="Cabin"/>
              </a:defRPr>
            </a:lvl3pPr>
            <a:lvl4pPr marL="964075" marR="0" lvl="3" indent="-11574"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4pPr>
            <a:lvl5pPr marL="1285434" marR="0" lvl="4" indent="-2734"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5pPr>
            <a:lvl6pPr marL="1606794" marR="0" lvl="5" indent="-6593"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6pPr>
            <a:lvl7pPr marL="1928150" marR="0" lvl="6" indent="-10450"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7pPr>
            <a:lvl8pPr marL="2249511" marR="0" lvl="7" indent="-1610"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8pPr>
            <a:lvl9pPr marL="2570870" marR="0" lvl="8" indent="-5470" algn="l" rtl="0">
              <a:spcBef>
                <a:spcPts val="3375"/>
              </a:spcBef>
              <a:spcAft>
                <a:spcPts val="0"/>
              </a:spcAft>
              <a:buClr>
                <a:schemeClr val="lt1"/>
              </a:buClr>
              <a:buFont typeface="Cabin"/>
              <a:buChar char="■"/>
              <a:defRPr sz="1100" b="1" i="0" u="none" strike="noStrike" cap="none">
                <a:solidFill>
                  <a:schemeClr val="lt1"/>
                </a:solidFill>
                <a:latin typeface="Cabin"/>
                <a:ea typeface="Cabin"/>
                <a:cs typeface="Cabin"/>
                <a:sym typeface="Cabin"/>
              </a:defRPr>
            </a:lvl9pPr>
          </a:lstStyle>
          <a:p>
            <a:endParaRPr/>
          </a:p>
        </p:txBody>
      </p:sp>
      <p:sp>
        <p:nvSpPr>
          <p:cNvPr id="109" name="Shape 109"/>
          <p:cNvSpPr txBox="1">
            <a:spLocks noGrp="1"/>
          </p:cNvSpPr>
          <p:nvPr>
            <p:ph type="body" idx="4"/>
          </p:nvPr>
        </p:nvSpPr>
        <p:spPr>
          <a:xfrm>
            <a:off x="4644555" y="2174378"/>
            <a:ext cx="4041798" cy="3951387"/>
          </a:xfrm>
          <a:prstGeom prst="rect">
            <a:avLst/>
          </a:prstGeom>
          <a:noFill/>
          <a:ln>
            <a:noFill/>
          </a:ln>
        </p:spPr>
        <p:txBody>
          <a:bodyPr wrap="square" lIns="91425" tIns="91425" rIns="91425" bIns="91425" anchor="t" anchorCtr="0"/>
          <a:lstStyle>
            <a:lvl1pPr marL="284163" marR="0" lvl="0" indent="-223711" algn="l" rtl="0">
              <a:spcBef>
                <a:spcPts val="3375"/>
              </a:spcBef>
              <a:spcAft>
                <a:spcPts val="0"/>
              </a:spcAft>
              <a:buClr>
                <a:schemeClr val="lt1"/>
              </a:buClr>
              <a:buSzPct val="56000"/>
              <a:buFont typeface="Cabin"/>
              <a:buChar char="•"/>
              <a:defRPr sz="1700" b="0" i="0" u="none" strike="noStrike" cap="none">
                <a:solidFill>
                  <a:schemeClr val="lt1"/>
                </a:solidFill>
                <a:latin typeface="Cabin"/>
                <a:ea typeface="Cabin"/>
                <a:cs typeface="Cabin"/>
                <a:sym typeface="Cabin"/>
              </a:defRPr>
            </a:lvl1pPr>
            <a:lvl2pPr marL="596900" marR="0" lvl="1" indent="-242316" algn="l" rtl="0">
              <a:spcBef>
                <a:spcPts val="3375"/>
              </a:spcBef>
              <a:spcAft>
                <a:spcPts val="0"/>
              </a:spcAft>
              <a:buClr>
                <a:schemeClr val="lt1"/>
              </a:buClr>
              <a:buSzPct val="56000"/>
              <a:buFont typeface="Cabin"/>
              <a:buChar char="•"/>
              <a:defRPr sz="1400" b="0" i="0" u="none" strike="noStrike" cap="none">
                <a:solidFill>
                  <a:schemeClr val="lt1"/>
                </a:solidFill>
                <a:latin typeface="Cabin"/>
                <a:ea typeface="Cabin"/>
                <a:cs typeface="Cabin"/>
                <a:sym typeface="Cabin"/>
              </a:defRPr>
            </a:lvl2pPr>
            <a:lvl3pPr marL="909638" marR="0" lvl="2" indent="-241110"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3pPr>
            <a:lvl4pPr marL="1222375" marR="0" lvl="3" indent="-256158"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4pPr>
            <a:lvl5pPr marL="1535113" marR="0" lvl="4" indent="-251396"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5pPr>
            <a:lvl6pPr marL="1856739" marR="0" lvl="5" indent="-255522"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6pPr>
            <a:lvl7pPr marL="2178098" marR="0" lvl="6" indent="-246682"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7pPr>
            <a:lvl8pPr marL="2499456" marR="0" lvl="7" indent="-250539"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8pPr>
            <a:lvl9pPr marL="2820815" marR="0" lvl="8" indent="-254399" algn="l" rtl="0">
              <a:spcBef>
                <a:spcPts val="3375"/>
              </a:spcBef>
              <a:spcAft>
                <a:spcPts val="0"/>
              </a:spcAft>
              <a:buClr>
                <a:schemeClr val="lt1"/>
              </a:buClr>
              <a:buSzPct val="56000"/>
              <a:buFont typeface="Cabin"/>
              <a:buChar char="•"/>
              <a:defRPr sz="1100" b="0" i="0" u="none" strike="noStrike" cap="none">
                <a:solidFill>
                  <a:schemeClr val="lt1"/>
                </a:solidFill>
                <a:latin typeface="Cabin"/>
                <a:ea typeface="Cabin"/>
                <a:cs typeface="Cabin"/>
                <a:sym typeface="Cabin"/>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679450" y="2401886"/>
            <a:ext cx="7786686" cy="20542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112" name="Shape 112"/>
          <p:cNvSpPr txBox="1">
            <a:spLocks noGrp="1"/>
          </p:cNvSpPr>
          <p:nvPr>
            <p:ph type="body" idx="1"/>
          </p:nvPr>
        </p:nvSpPr>
        <p:spPr>
          <a:xfrm>
            <a:off x="457647" y="1600653"/>
            <a:ext cx="4060775" cy="4525119"/>
          </a:xfrm>
          <a:prstGeom prst="rect">
            <a:avLst/>
          </a:prstGeom>
          <a:noFill/>
          <a:ln>
            <a:noFill/>
          </a:ln>
        </p:spPr>
        <p:txBody>
          <a:bodyPr wrap="square" lIns="91425" tIns="91425" rIns="91425" bIns="91425" anchor="t" anchorCtr="0"/>
          <a:lstStyle>
            <a:lvl1pPr marL="284163" marR="0" lvl="0" indent="-213043" algn="l" rtl="0">
              <a:spcBef>
                <a:spcPts val="3375"/>
              </a:spcBef>
              <a:spcAft>
                <a:spcPts val="0"/>
              </a:spcAft>
              <a:buClr>
                <a:schemeClr val="lt1"/>
              </a:buClr>
              <a:buSzPct val="56000"/>
              <a:buFont typeface="Cabin"/>
              <a:buChar char="•"/>
              <a:defRPr sz="2000" b="0" i="0" u="none" strike="noStrike" cap="none">
                <a:solidFill>
                  <a:schemeClr val="lt1"/>
                </a:solidFill>
                <a:latin typeface="Cabin"/>
                <a:ea typeface="Cabin"/>
                <a:cs typeface="Cabin"/>
                <a:sym typeface="Cabin"/>
              </a:defRPr>
            </a:lvl1pPr>
            <a:lvl2pPr marL="596900" marR="0" lvl="1" indent="-231648" algn="l" rtl="0">
              <a:spcBef>
                <a:spcPts val="3375"/>
              </a:spcBef>
              <a:spcAft>
                <a:spcPts val="0"/>
              </a:spcAft>
              <a:buClr>
                <a:schemeClr val="lt1"/>
              </a:buClr>
              <a:buSzPct val="56000"/>
              <a:buFont typeface="Cabin"/>
              <a:buChar char="•"/>
              <a:defRPr sz="1700" b="0" i="0" u="none" strike="noStrike" cap="none">
                <a:solidFill>
                  <a:schemeClr val="lt1"/>
                </a:solidFill>
                <a:latin typeface="Cabin"/>
                <a:ea typeface="Cabin"/>
                <a:cs typeface="Cabin"/>
                <a:sym typeface="Cabin"/>
              </a:defRPr>
            </a:lvl2pPr>
            <a:lvl3pPr marL="909638" marR="0" lvl="2" indent="-237554" algn="l" rtl="0">
              <a:spcBef>
                <a:spcPts val="3375"/>
              </a:spcBef>
              <a:spcAft>
                <a:spcPts val="0"/>
              </a:spcAft>
              <a:buClr>
                <a:schemeClr val="lt1"/>
              </a:buClr>
              <a:buSzPct val="56000"/>
              <a:buFont typeface="Cabin"/>
              <a:buChar char="•"/>
              <a:defRPr sz="1400" b="0" i="0" u="none" strike="noStrike" cap="none">
                <a:solidFill>
                  <a:schemeClr val="lt1"/>
                </a:solidFill>
                <a:latin typeface="Cabin"/>
                <a:ea typeface="Cabin"/>
                <a:cs typeface="Cabin"/>
                <a:sym typeface="Cabin"/>
              </a:defRPr>
            </a:lvl3pPr>
            <a:lvl4pPr marL="1222375" marR="0" lvl="3" indent="-249047"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4pPr>
            <a:lvl5pPr marL="1535113" marR="0" lvl="4" indent="-244285"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5pPr>
            <a:lvl6pPr marL="1856739" marR="0" lvl="5" indent="-248411"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6pPr>
            <a:lvl7pPr marL="2178098" marR="0" lvl="6" indent="-239570"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7pPr>
            <a:lvl8pPr marL="2499456" marR="0" lvl="7" indent="-243427"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8pPr>
            <a:lvl9pPr marL="2820815" marR="0" lvl="8" indent="-247287"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9pPr>
          </a:lstStyle>
          <a:p>
            <a:endParaRPr/>
          </a:p>
        </p:txBody>
      </p:sp>
      <p:sp>
        <p:nvSpPr>
          <p:cNvPr id="113" name="Shape 113"/>
          <p:cNvSpPr txBox="1">
            <a:spLocks noGrp="1"/>
          </p:cNvSpPr>
          <p:nvPr>
            <p:ph type="body" idx="2"/>
          </p:nvPr>
        </p:nvSpPr>
        <p:spPr>
          <a:xfrm>
            <a:off x="4625578" y="1600653"/>
            <a:ext cx="4060775" cy="4525119"/>
          </a:xfrm>
          <a:prstGeom prst="rect">
            <a:avLst/>
          </a:prstGeom>
          <a:noFill/>
          <a:ln>
            <a:noFill/>
          </a:ln>
        </p:spPr>
        <p:txBody>
          <a:bodyPr wrap="square" lIns="91425" tIns="91425" rIns="91425" bIns="91425" anchor="t" anchorCtr="0"/>
          <a:lstStyle>
            <a:lvl1pPr marL="284163" marR="0" lvl="0" indent="-213043" algn="l" rtl="0">
              <a:spcBef>
                <a:spcPts val="3375"/>
              </a:spcBef>
              <a:spcAft>
                <a:spcPts val="0"/>
              </a:spcAft>
              <a:buClr>
                <a:schemeClr val="lt1"/>
              </a:buClr>
              <a:buSzPct val="56000"/>
              <a:buFont typeface="Cabin"/>
              <a:buChar char="•"/>
              <a:defRPr sz="2000" b="0" i="0" u="none" strike="noStrike" cap="none">
                <a:solidFill>
                  <a:schemeClr val="lt1"/>
                </a:solidFill>
                <a:latin typeface="Cabin"/>
                <a:ea typeface="Cabin"/>
                <a:cs typeface="Cabin"/>
                <a:sym typeface="Cabin"/>
              </a:defRPr>
            </a:lvl1pPr>
            <a:lvl2pPr marL="596900" marR="0" lvl="1" indent="-231648" algn="l" rtl="0">
              <a:spcBef>
                <a:spcPts val="3375"/>
              </a:spcBef>
              <a:spcAft>
                <a:spcPts val="0"/>
              </a:spcAft>
              <a:buClr>
                <a:schemeClr val="lt1"/>
              </a:buClr>
              <a:buSzPct val="56000"/>
              <a:buFont typeface="Cabin"/>
              <a:buChar char="•"/>
              <a:defRPr sz="1700" b="0" i="0" u="none" strike="noStrike" cap="none">
                <a:solidFill>
                  <a:schemeClr val="lt1"/>
                </a:solidFill>
                <a:latin typeface="Cabin"/>
                <a:ea typeface="Cabin"/>
                <a:cs typeface="Cabin"/>
                <a:sym typeface="Cabin"/>
              </a:defRPr>
            </a:lvl2pPr>
            <a:lvl3pPr marL="909638" marR="0" lvl="2" indent="-237554" algn="l" rtl="0">
              <a:spcBef>
                <a:spcPts val="3375"/>
              </a:spcBef>
              <a:spcAft>
                <a:spcPts val="0"/>
              </a:spcAft>
              <a:buClr>
                <a:schemeClr val="lt1"/>
              </a:buClr>
              <a:buSzPct val="56000"/>
              <a:buFont typeface="Cabin"/>
              <a:buChar char="•"/>
              <a:defRPr sz="1400" b="0" i="0" u="none" strike="noStrike" cap="none">
                <a:solidFill>
                  <a:schemeClr val="lt1"/>
                </a:solidFill>
                <a:latin typeface="Cabin"/>
                <a:ea typeface="Cabin"/>
                <a:cs typeface="Cabin"/>
                <a:sym typeface="Cabin"/>
              </a:defRPr>
            </a:lvl3pPr>
            <a:lvl4pPr marL="1222375" marR="0" lvl="3" indent="-249047"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4pPr>
            <a:lvl5pPr marL="1535113" marR="0" lvl="4" indent="-244285"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5pPr>
            <a:lvl6pPr marL="1856739" marR="0" lvl="5" indent="-248411"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6pPr>
            <a:lvl7pPr marL="2178098" marR="0" lvl="6" indent="-239570"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7pPr>
            <a:lvl8pPr marL="2499456" marR="0" lvl="7" indent="-243427"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8pPr>
            <a:lvl9pPr marL="2820815" marR="0" lvl="8" indent="-247287" algn="l" rtl="0">
              <a:spcBef>
                <a:spcPts val="3375"/>
              </a:spcBef>
              <a:spcAft>
                <a:spcPts val="0"/>
              </a:spcAft>
              <a:buClr>
                <a:schemeClr val="lt1"/>
              </a:buClr>
              <a:buSzPct val="56000"/>
              <a:buFont typeface="Cabin"/>
              <a:buChar char="•"/>
              <a:defRPr sz="1300" b="0" i="0" u="none" strike="noStrike" cap="none">
                <a:solidFill>
                  <a:schemeClr val="lt1"/>
                </a:solidFill>
                <a:latin typeface="Cabin"/>
                <a:ea typeface="Cabin"/>
                <a:cs typeface="Cabin"/>
                <a:sym typeface="Cabin"/>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722189" y="4406801"/>
            <a:ext cx="7772176" cy="1361777"/>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2800" b="1"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116" name="Shape 116"/>
          <p:cNvSpPr txBox="1">
            <a:spLocks noGrp="1"/>
          </p:cNvSpPr>
          <p:nvPr>
            <p:ph type="body" idx="1"/>
          </p:nvPr>
        </p:nvSpPr>
        <p:spPr>
          <a:xfrm>
            <a:off x="722189" y="2906613"/>
            <a:ext cx="7772176" cy="1500187"/>
          </a:xfrm>
          <a:prstGeom prst="rect">
            <a:avLst/>
          </a:prstGeom>
          <a:noFill/>
          <a:ln>
            <a:noFill/>
          </a:ln>
        </p:spPr>
        <p:txBody>
          <a:bodyPr wrap="square" lIns="91425" tIns="91425" rIns="91425" bIns="91425" anchor="b" anchorCtr="0"/>
          <a:lstStyle>
            <a:lvl1pPr marL="0" marR="0" lvl="0" indent="0" algn="l" rtl="0">
              <a:spcBef>
                <a:spcPts val="3375"/>
              </a:spcBef>
              <a:spcAft>
                <a:spcPts val="0"/>
              </a:spcAft>
              <a:buClr>
                <a:schemeClr val="lt1"/>
              </a:buClr>
              <a:buFont typeface="Cabin"/>
              <a:buChar char="●"/>
              <a:defRPr sz="1400" b="0" i="0" u="none" strike="noStrike" cap="none">
                <a:solidFill>
                  <a:schemeClr val="lt1"/>
                </a:solidFill>
                <a:latin typeface="Cabin"/>
                <a:ea typeface="Cabin"/>
                <a:cs typeface="Cabin"/>
                <a:sym typeface="Cabin"/>
              </a:defRPr>
            </a:lvl1pPr>
            <a:lvl2pPr marL="321357" marR="0" lvl="1" indent="-3857" algn="l" rtl="0">
              <a:spcBef>
                <a:spcPts val="3375"/>
              </a:spcBef>
              <a:spcAft>
                <a:spcPts val="0"/>
              </a:spcAft>
              <a:buClr>
                <a:schemeClr val="lt1"/>
              </a:buClr>
              <a:buFont typeface="Cabin"/>
              <a:buChar char="○"/>
              <a:defRPr sz="1300" b="0" i="0" u="none" strike="noStrike" cap="none">
                <a:solidFill>
                  <a:schemeClr val="lt1"/>
                </a:solidFill>
                <a:latin typeface="Cabin"/>
                <a:ea typeface="Cabin"/>
                <a:cs typeface="Cabin"/>
                <a:sym typeface="Cabin"/>
              </a:defRPr>
            </a:lvl2pPr>
            <a:lvl3pPr marL="642717" marR="0" lvl="2" indent="-7717" algn="l" rtl="0">
              <a:spcBef>
                <a:spcPts val="3375"/>
              </a:spcBef>
              <a:spcAft>
                <a:spcPts val="0"/>
              </a:spcAft>
              <a:buClr>
                <a:schemeClr val="lt1"/>
              </a:buClr>
              <a:buFont typeface="Cabin"/>
              <a:buChar char="■"/>
              <a:defRPr sz="1100" b="0" i="0" u="none" strike="noStrike" cap="none">
                <a:solidFill>
                  <a:schemeClr val="lt1"/>
                </a:solidFill>
                <a:latin typeface="Cabin"/>
                <a:ea typeface="Cabin"/>
                <a:cs typeface="Cabin"/>
                <a:sym typeface="Cabin"/>
              </a:defRPr>
            </a:lvl3pPr>
            <a:lvl4pPr marL="964075" marR="0" lvl="3" indent="-11574" algn="l" rtl="0">
              <a:spcBef>
                <a:spcPts val="3375"/>
              </a:spcBef>
              <a:spcAft>
                <a:spcPts val="0"/>
              </a:spcAft>
              <a:buClr>
                <a:schemeClr val="lt1"/>
              </a:buClr>
              <a:buFont typeface="Cabin"/>
              <a:buChar char="●"/>
              <a:defRPr sz="1000" b="0" i="0" u="none" strike="noStrike" cap="none">
                <a:solidFill>
                  <a:schemeClr val="lt1"/>
                </a:solidFill>
                <a:latin typeface="Cabin"/>
                <a:ea typeface="Cabin"/>
                <a:cs typeface="Cabin"/>
                <a:sym typeface="Cabin"/>
              </a:defRPr>
            </a:lvl4pPr>
            <a:lvl5pPr marL="1285434" marR="0" lvl="4" indent="-2734" algn="l" rtl="0">
              <a:spcBef>
                <a:spcPts val="3375"/>
              </a:spcBef>
              <a:spcAft>
                <a:spcPts val="0"/>
              </a:spcAft>
              <a:buClr>
                <a:schemeClr val="lt1"/>
              </a:buClr>
              <a:buFont typeface="Cabin"/>
              <a:buChar char="○"/>
              <a:defRPr sz="1000" b="0" i="0" u="none" strike="noStrike" cap="none">
                <a:solidFill>
                  <a:schemeClr val="lt1"/>
                </a:solidFill>
                <a:latin typeface="Cabin"/>
                <a:ea typeface="Cabin"/>
                <a:cs typeface="Cabin"/>
                <a:sym typeface="Cabin"/>
              </a:defRPr>
            </a:lvl5pPr>
            <a:lvl6pPr marL="1606794" marR="0" lvl="5" indent="-6593" algn="l" rtl="0">
              <a:spcBef>
                <a:spcPts val="3375"/>
              </a:spcBef>
              <a:spcAft>
                <a:spcPts val="0"/>
              </a:spcAft>
              <a:buClr>
                <a:schemeClr val="lt1"/>
              </a:buClr>
              <a:buFont typeface="Cabin"/>
              <a:buChar char="■"/>
              <a:defRPr sz="1000" b="0" i="0" u="none" strike="noStrike" cap="none">
                <a:solidFill>
                  <a:schemeClr val="lt1"/>
                </a:solidFill>
                <a:latin typeface="Cabin"/>
                <a:ea typeface="Cabin"/>
                <a:cs typeface="Cabin"/>
                <a:sym typeface="Cabin"/>
              </a:defRPr>
            </a:lvl6pPr>
            <a:lvl7pPr marL="1928150" marR="0" lvl="6" indent="-10450" algn="l" rtl="0">
              <a:spcBef>
                <a:spcPts val="3375"/>
              </a:spcBef>
              <a:spcAft>
                <a:spcPts val="0"/>
              </a:spcAft>
              <a:buClr>
                <a:schemeClr val="lt1"/>
              </a:buClr>
              <a:buFont typeface="Cabin"/>
              <a:buChar char="●"/>
              <a:defRPr sz="1000" b="0" i="0" u="none" strike="noStrike" cap="none">
                <a:solidFill>
                  <a:schemeClr val="lt1"/>
                </a:solidFill>
                <a:latin typeface="Cabin"/>
                <a:ea typeface="Cabin"/>
                <a:cs typeface="Cabin"/>
                <a:sym typeface="Cabin"/>
              </a:defRPr>
            </a:lvl7pPr>
            <a:lvl8pPr marL="2249511" marR="0" lvl="7" indent="-1610" algn="l" rtl="0">
              <a:spcBef>
                <a:spcPts val="3375"/>
              </a:spcBef>
              <a:spcAft>
                <a:spcPts val="0"/>
              </a:spcAft>
              <a:buClr>
                <a:schemeClr val="lt1"/>
              </a:buClr>
              <a:buFont typeface="Cabin"/>
              <a:buChar char="○"/>
              <a:defRPr sz="1000" b="0" i="0" u="none" strike="noStrike" cap="none">
                <a:solidFill>
                  <a:schemeClr val="lt1"/>
                </a:solidFill>
                <a:latin typeface="Cabin"/>
                <a:ea typeface="Cabin"/>
                <a:cs typeface="Cabin"/>
                <a:sym typeface="Cabin"/>
              </a:defRPr>
            </a:lvl8pPr>
            <a:lvl9pPr marL="2570870" marR="0" lvl="8" indent="-5470" algn="l" rtl="0">
              <a:spcBef>
                <a:spcPts val="3375"/>
              </a:spcBef>
              <a:spcAft>
                <a:spcPts val="0"/>
              </a:spcAft>
              <a:buClr>
                <a:schemeClr val="lt1"/>
              </a:buClr>
              <a:buFont typeface="Cabin"/>
              <a:buChar char="■"/>
              <a:defRPr sz="1000" b="0" i="0" u="none" strike="noStrike" cap="none">
                <a:solidFill>
                  <a:schemeClr val="lt1"/>
                </a:solidFill>
                <a:latin typeface="Cabin"/>
                <a:ea typeface="Cabin"/>
                <a:cs typeface="Cabin"/>
                <a:sym typeface="Cabin"/>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679450" y="2401886"/>
            <a:ext cx="7786686" cy="20542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119" name="Shape 119"/>
          <p:cNvSpPr txBox="1">
            <a:spLocks noGrp="1"/>
          </p:cNvSpPr>
          <p:nvPr>
            <p:ph type="body" idx="1"/>
          </p:nvPr>
        </p:nvSpPr>
        <p:spPr>
          <a:xfrm>
            <a:off x="457647" y="1600653"/>
            <a:ext cx="8228706" cy="4525119"/>
          </a:xfrm>
          <a:prstGeom prst="rect">
            <a:avLst/>
          </a:prstGeom>
          <a:noFill/>
          <a:ln>
            <a:noFill/>
          </a:ln>
        </p:spPr>
        <p:txBody>
          <a:bodyPr wrap="square" lIns="91425" tIns="91425" rIns="91425" bIns="91425" anchor="t" anchorCtr="0"/>
          <a:lstStyle>
            <a:lvl1pPr marL="284163" marR="0" lvl="0" indent="-188151"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1pPr>
            <a:lvl2pPr marL="596900" marR="0" lvl="1" indent="-196088"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2pPr>
            <a:lvl3pPr marL="909638" marR="0" lvl="2" indent="-191325"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3pPr>
            <a:lvl4pPr marL="1222375" marR="0" lvl="3" indent="-199263"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4pPr>
            <a:lvl5pPr marL="1535113" marR="0" lvl="4" indent="-194501"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5pPr>
            <a:lvl6pPr marL="1856739" marR="0" lvl="5" indent="-198627"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6pPr>
            <a:lvl7pPr marL="2178098" marR="0" lvl="6" indent="-189786"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7pPr>
            <a:lvl8pPr marL="2499456" marR="0" lvl="7" indent="-193644"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8pPr>
            <a:lvl9pPr marL="2820815" marR="0" lvl="8" indent="-197503"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0"/>
        <p:cNvGrpSpPr/>
        <p:nvPr/>
      </p:nvGrpSpPr>
      <p:grpSpPr>
        <a:xfrm>
          <a:off x="0" y="0"/>
          <a:ext cx="0" cy="0"/>
          <a:chOff x="0" y="0"/>
          <a:chExt cx="0" cy="0"/>
        </a:xfrm>
      </p:grpSpPr>
      <p:sp>
        <p:nvSpPr>
          <p:cNvPr id="121" name="Shape 121"/>
          <p:cNvSpPr txBox="1">
            <a:spLocks noGrp="1"/>
          </p:cNvSpPr>
          <p:nvPr>
            <p:ph type="ctrTitle"/>
          </p:nvPr>
        </p:nvSpPr>
        <p:spPr>
          <a:xfrm>
            <a:off x="685354" y="2130848"/>
            <a:ext cx="7773292" cy="1470049"/>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122" name="Shape 122"/>
          <p:cNvSpPr txBox="1">
            <a:spLocks noGrp="1"/>
          </p:cNvSpPr>
          <p:nvPr>
            <p:ph type="subTitle" idx="1"/>
          </p:nvPr>
        </p:nvSpPr>
        <p:spPr>
          <a:xfrm>
            <a:off x="1371824" y="3886653"/>
            <a:ext cx="6400353" cy="1752450"/>
          </a:xfrm>
          <a:prstGeom prst="rect">
            <a:avLst/>
          </a:prstGeom>
          <a:noFill/>
          <a:ln>
            <a:noFill/>
          </a:ln>
        </p:spPr>
        <p:txBody>
          <a:bodyPr wrap="square" lIns="91425" tIns="91425" rIns="91425" bIns="91425" anchor="t" anchorCtr="0"/>
          <a:lstStyle>
            <a:lvl1pPr marL="0" marR="0" lvl="0" indent="0" algn="ctr" rtl="0">
              <a:spcBef>
                <a:spcPts val="3375"/>
              </a:spcBef>
              <a:spcAft>
                <a:spcPts val="0"/>
              </a:spcAft>
              <a:buClr>
                <a:schemeClr val="lt1"/>
              </a:buClr>
              <a:buFont typeface="Cabin"/>
              <a:buNone/>
              <a:defRPr sz="2700" b="0" i="0" u="none" strike="noStrike" cap="none">
                <a:solidFill>
                  <a:schemeClr val="lt1"/>
                </a:solidFill>
                <a:latin typeface="Cabin"/>
                <a:ea typeface="Cabin"/>
                <a:cs typeface="Cabin"/>
                <a:sym typeface="Cabin"/>
              </a:defRPr>
            </a:lvl1pPr>
            <a:lvl2pPr marL="321357" marR="0" lvl="1" indent="-3857" algn="ctr" rtl="0">
              <a:spcBef>
                <a:spcPts val="3375"/>
              </a:spcBef>
              <a:spcAft>
                <a:spcPts val="0"/>
              </a:spcAft>
              <a:buClr>
                <a:schemeClr val="lt1"/>
              </a:buClr>
              <a:buFont typeface="Cabin"/>
              <a:buNone/>
              <a:defRPr sz="2700" b="0" i="0" u="none" strike="noStrike" cap="none">
                <a:solidFill>
                  <a:schemeClr val="lt1"/>
                </a:solidFill>
                <a:latin typeface="Cabin"/>
                <a:ea typeface="Cabin"/>
                <a:cs typeface="Cabin"/>
                <a:sym typeface="Cabin"/>
              </a:defRPr>
            </a:lvl2pPr>
            <a:lvl3pPr marL="642717" marR="0" lvl="2" indent="-7717" algn="ctr" rtl="0">
              <a:spcBef>
                <a:spcPts val="3375"/>
              </a:spcBef>
              <a:spcAft>
                <a:spcPts val="0"/>
              </a:spcAft>
              <a:buClr>
                <a:schemeClr val="lt1"/>
              </a:buClr>
              <a:buFont typeface="Cabin"/>
              <a:buNone/>
              <a:defRPr sz="2700" b="0" i="0" u="none" strike="noStrike" cap="none">
                <a:solidFill>
                  <a:schemeClr val="lt1"/>
                </a:solidFill>
                <a:latin typeface="Cabin"/>
                <a:ea typeface="Cabin"/>
                <a:cs typeface="Cabin"/>
                <a:sym typeface="Cabin"/>
              </a:defRPr>
            </a:lvl3pPr>
            <a:lvl4pPr marL="964075" marR="0" lvl="3" indent="-11574" algn="ctr" rtl="0">
              <a:spcBef>
                <a:spcPts val="3375"/>
              </a:spcBef>
              <a:spcAft>
                <a:spcPts val="0"/>
              </a:spcAft>
              <a:buClr>
                <a:schemeClr val="lt1"/>
              </a:buClr>
              <a:buFont typeface="Cabin"/>
              <a:buNone/>
              <a:defRPr sz="2700" b="0" i="0" u="none" strike="noStrike" cap="none">
                <a:solidFill>
                  <a:schemeClr val="lt1"/>
                </a:solidFill>
                <a:latin typeface="Cabin"/>
                <a:ea typeface="Cabin"/>
                <a:cs typeface="Cabin"/>
                <a:sym typeface="Cabin"/>
              </a:defRPr>
            </a:lvl4pPr>
            <a:lvl5pPr marL="1285434" marR="0" lvl="4" indent="-2734" algn="ctr" rtl="0">
              <a:spcBef>
                <a:spcPts val="3375"/>
              </a:spcBef>
              <a:spcAft>
                <a:spcPts val="0"/>
              </a:spcAft>
              <a:buClr>
                <a:schemeClr val="lt1"/>
              </a:buClr>
              <a:buFont typeface="Cabin"/>
              <a:buNone/>
              <a:defRPr sz="2700" b="0" i="0" u="none" strike="noStrike" cap="none">
                <a:solidFill>
                  <a:schemeClr val="lt1"/>
                </a:solidFill>
                <a:latin typeface="Cabin"/>
                <a:ea typeface="Cabin"/>
                <a:cs typeface="Cabin"/>
                <a:sym typeface="Cabin"/>
              </a:defRPr>
            </a:lvl5pPr>
            <a:lvl6pPr marL="1606794" marR="0" lvl="5" indent="-6593" algn="ctr" rtl="0">
              <a:spcBef>
                <a:spcPts val="3375"/>
              </a:spcBef>
              <a:spcAft>
                <a:spcPts val="0"/>
              </a:spcAft>
              <a:buClr>
                <a:schemeClr val="lt1"/>
              </a:buClr>
              <a:buFont typeface="Cabin"/>
              <a:buNone/>
              <a:defRPr sz="2700" b="0" i="0" u="none" strike="noStrike" cap="none">
                <a:solidFill>
                  <a:schemeClr val="lt1"/>
                </a:solidFill>
                <a:latin typeface="Cabin"/>
                <a:ea typeface="Cabin"/>
                <a:cs typeface="Cabin"/>
                <a:sym typeface="Cabin"/>
              </a:defRPr>
            </a:lvl6pPr>
            <a:lvl7pPr marL="1928150" marR="0" lvl="6" indent="-10450" algn="ctr" rtl="0">
              <a:spcBef>
                <a:spcPts val="3375"/>
              </a:spcBef>
              <a:spcAft>
                <a:spcPts val="0"/>
              </a:spcAft>
              <a:buClr>
                <a:schemeClr val="lt1"/>
              </a:buClr>
              <a:buFont typeface="Cabin"/>
              <a:buNone/>
              <a:defRPr sz="2700" b="0" i="0" u="none" strike="noStrike" cap="none">
                <a:solidFill>
                  <a:schemeClr val="lt1"/>
                </a:solidFill>
                <a:latin typeface="Cabin"/>
                <a:ea typeface="Cabin"/>
                <a:cs typeface="Cabin"/>
                <a:sym typeface="Cabin"/>
              </a:defRPr>
            </a:lvl7pPr>
            <a:lvl8pPr marL="2249511" marR="0" lvl="7" indent="-1610" algn="ctr" rtl="0">
              <a:spcBef>
                <a:spcPts val="3375"/>
              </a:spcBef>
              <a:spcAft>
                <a:spcPts val="0"/>
              </a:spcAft>
              <a:buClr>
                <a:schemeClr val="lt1"/>
              </a:buClr>
              <a:buFont typeface="Cabin"/>
              <a:buNone/>
              <a:defRPr sz="2700" b="0" i="0" u="none" strike="noStrike" cap="none">
                <a:solidFill>
                  <a:schemeClr val="lt1"/>
                </a:solidFill>
                <a:latin typeface="Cabin"/>
                <a:ea typeface="Cabin"/>
                <a:cs typeface="Cabin"/>
                <a:sym typeface="Cabin"/>
              </a:defRPr>
            </a:lvl8pPr>
            <a:lvl9pPr marL="2570870" marR="0" lvl="8" indent="-5470" algn="ctr" rtl="0">
              <a:spcBef>
                <a:spcPts val="3375"/>
              </a:spcBef>
              <a:spcAft>
                <a:spcPts val="0"/>
              </a:spcAft>
              <a:buClr>
                <a:schemeClr val="lt1"/>
              </a:buClr>
              <a:buFont typeface="Cabin"/>
              <a:buNone/>
              <a:defRPr sz="2700" b="0" i="0" u="none" strike="noStrike" cap="none">
                <a:solidFill>
                  <a:schemeClr val="lt1"/>
                </a:solidFill>
                <a:latin typeface="Cabin"/>
                <a:ea typeface="Cabin"/>
                <a:cs typeface="Cabin"/>
                <a:sym typeface="Cabi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79450" y="214312"/>
            <a:ext cx="7786686" cy="146367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092" marR="0" lvl="5" indent="-3592"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189" marR="0" lvl="6" indent="-7188" algn="ctr" rtl="0">
              <a:spcBef>
                <a:spcPts val="0"/>
              </a:spcBef>
              <a:spcAft>
                <a:spcPts val="0"/>
              </a:spcAft>
              <a:buNone/>
              <a:defRPr sz="4500" b="0" i="0" u="none" strike="noStrike" cap="none">
                <a:solidFill>
                  <a:srgbClr val="ECECEC"/>
                </a:solidFill>
                <a:latin typeface="Cabin"/>
                <a:ea typeface="Cabin"/>
                <a:cs typeface="Cabin"/>
                <a:sym typeface="Cabin"/>
              </a:defRPr>
            </a:lvl7pPr>
            <a:lvl8pPr marL="963284" marR="0" lvl="7" indent="-1078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4382" marR="0" lvl="8" indent="-1681"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14" name="Shape 14"/>
          <p:cNvSpPr txBox="1">
            <a:spLocks noGrp="1"/>
          </p:cNvSpPr>
          <p:nvPr>
            <p:ph type="body" idx="1"/>
          </p:nvPr>
        </p:nvSpPr>
        <p:spPr>
          <a:xfrm>
            <a:off x="457647" y="1600670"/>
            <a:ext cx="8228706" cy="4525119"/>
          </a:xfrm>
          <a:prstGeom prst="rect">
            <a:avLst/>
          </a:prstGeom>
          <a:noFill/>
          <a:ln>
            <a:noFill/>
          </a:ln>
        </p:spPr>
        <p:txBody>
          <a:bodyPr wrap="square" lIns="91425" tIns="91425" rIns="91425" bIns="91425" anchor="t" anchorCtr="0"/>
          <a:lstStyle>
            <a:lvl1pPr marL="284163" marR="0" lvl="0" indent="-188151"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1pPr>
            <a:lvl2pPr marL="596900" marR="0" lvl="1" indent="-196088"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2pPr>
            <a:lvl3pPr marL="909638" marR="0" lvl="2" indent="-191325"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3pPr>
            <a:lvl4pPr marL="1220788" marR="0" lvl="3" indent="-197676"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4pPr>
            <a:lvl5pPr marL="1533525" marR="0" lvl="4" indent="-192913"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5pPr>
            <a:lvl6pPr marL="1855218" marR="0" lvl="5" indent="-197106"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6pPr>
            <a:lvl7pPr marL="2176317" marR="0" lvl="6" indent="-200705"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7pPr>
            <a:lvl8pPr marL="2497408" marR="0" lvl="7" indent="-191596"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8pPr>
            <a:lvl9pPr marL="2818504" marR="0" lvl="8" indent="-195191"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79450" y="214312"/>
            <a:ext cx="7786686" cy="146367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092" marR="0" lvl="5" indent="-3592"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189" marR="0" lvl="6" indent="-7188" algn="ctr" rtl="0">
              <a:spcBef>
                <a:spcPts val="0"/>
              </a:spcBef>
              <a:spcAft>
                <a:spcPts val="0"/>
              </a:spcAft>
              <a:buNone/>
              <a:defRPr sz="4500" b="0" i="0" u="none" strike="noStrike" cap="none">
                <a:solidFill>
                  <a:srgbClr val="ECECEC"/>
                </a:solidFill>
                <a:latin typeface="Cabin"/>
                <a:ea typeface="Cabin"/>
                <a:cs typeface="Cabin"/>
                <a:sym typeface="Cabin"/>
              </a:defRPr>
            </a:lvl7pPr>
            <a:lvl8pPr marL="963284" marR="0" lvl="7" indent="-1078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4382" marR="0" lvl="8" indent="-1681"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40" name="Shape 40"/>
          <p:cNvSpPr txBox="1">
            <a:spLocks noGrp="1"/>
          </p:cNvSpPr>
          <p:nvPr>
            <p:ph type="body" idx="1"/>
          </p:nvPr>
        </p:nvSpPr>
        <p:spPr>
          <a:xfrm rot="5400000">
            <a:off x="2309440" y="-251123"/>
            <a:ext cx="4525119" cy="8228706"/>
          </a:xfrm>
          <a:prstGeom prst="rect">
            <a:avLst/>
          </a:prstGeom>
          <a:noFill/>
          <a:ln>
            <a:noFill/>
          </a:ln>
        </p:spPr>
        <p:txBody>
          <a:bodyPr wrap="square" lIns="91425" tIns="91425" rIns="91425" bIns="91425" anchor="t" anchorCtr="0"/>
          <a:lstStyle>
            <a:lvl1pPr marL="284163" marR="0" lvl="0" indent="-188151" algn="l" rtl="0">
              <a:spcBef>
                <a:spcPts val="2250"/>
              </a:spcBef>
              <a:spcAft>
                <a:spcPts val="0"/>
              </a:spcAft>
              <a:buClr>
                <a:schemeClr val="dk1"/>
              </a:buClr>
              <a:buSzPct val="56000"/>
              <a:buFont typeface="Cabin"/>
              <a:buChar char="•"/>
              <a:defRPr sz="2700">
                <a:solidFill>
                  <a:schemeClr val="dk1"/>
                </a:solidFill>
                <a:latin typeface="Cabin"/>
                <a:ea typeface="Cabin"/>
                <a:cs typeface="Cabin"/>
                <a:sym typeface="Cabin"/>
              </a:defRPr>
            </a:lvl1pPr>
            <a:lvl2pPr marL="596900" marR="0" lvl="1" indent="-196088"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2pPr>
            <a:lvl3pPr marL="909638" marR="0" lvl="2" indent="-191325"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3pPr>
            <a:lvl4pPr marL="1220788" marR="0" lvl="3" indent="-197676"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4pPr>
            <a:lvl5pPr marL="1533525" marR="0" lvl="4" indent="-192913"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5pPr>
            <a:lvl6pPr marL="1855218" marR="0" lvl="5" indent="-197106"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6pPr>
            <a:lvl7pPr marL="2176317" marR="0" lvl="6" indent="-200705"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7pPr>
            <a:lvl8pPr marL="2497408" marR="0" lvl="7" indent="-191596"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8pPr>
            <a:lvl9pPr marL="2818504" marR="0" lvl="8" indent="-195191" algn="l" rtl="0">
              <a:spcBef>
                <a:spcPts val="2250"/>
              </a:spcBef>
              <a:spcAft>
                <a:spcPts val="0"/>
              </a:spcAft>
              <a:buClr>
                <a:schemeClr val="dk1"/>
              </a:buClr>
              <a:buSzPct val="56000"/>
              <a:buFont typeface="Cabin"/>
              <a:buChar char="•"/>
              <a:defRPr sz="27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722189" y="4406801"/>
            <a:ext cx="7772176" cy="1361777"/>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2800" b="1"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092" marR="0" lvl="5" indent="-3592"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189" marR="0" lvl="6" indent="-7188" algn="ctr" rtl="0">
              <a:spcBef>
                <a:spcPts val="0"/>
              </a:spcBef>
              <a:spcAft>
                <a:spcPts val="0"/>
              </a:spcAft>
              <a:buNone/>
              <a:defRPr sz="4500" b="0" i="0" u="none" strike="noStrike" cap="none">
                <a:solidFill>
                  <a:srgbClr val="ECECEC"/>
                </a:solidFill>
                <a:latin typeface="Cabin"/>
                <a:ea typeface="Cabin"/>
                <a:cs typeface="Cabin"/>
                <a:sym typeface="Cabin"/>
              </a:defRPr>
            </a:lvl7pPr>
            <a:lvl8pPr marL="963284" marR="0" lvl="7" indent="-1078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4382" marR="0" lvl="8" indent="-1681"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47" name="Shape 47"/>
          <p:cNvSpPr txBox="1">
            <a:spLocks noGrp="1"/>
          </p:cNvSpPr>
          <p:nvPr>
            <p:ph type="body" idx="1"/>
          </p:nvPr>
        </p:nvSpPr>
        <p:spPr>
          <a:xfrm>
            <a:off x="722189" y="2906613"/>
            <a:ext cx="7772176" cy="1500187"/>
          </a:xfrm>
          <a:prstGeom prst="rect">
            <a:avLst/>
          </a:prstGeom>
          <a:noFill/>
          <a:ln>
            <a:noFill/>
          </a:ln>
        </p:spPr>
        <p:txBody>
          <a:bodyPr wrap="square" lIns="91425" tIns="91425" rIns="91425" bIns="91425" anchor="b" anchorCtr="0"/>
          <a:lstStyle>
            <a:lvl1pPr marL="0" marR="0" lvl="0" indent="0" algn="l" rtl="0">
              <a:spcBef>
                <a:spcPts val="2250"/>
              </a:spcBef>
              <a:spcAft>
                <a:spcPts val="0"/>
              </a:spcAft>
              <a:buClr>
                <a:schemeClr val="dk1"/>
              </a:buClr>
              <a:buFont typeface="Cabin"/>
              <a:buChar char="●"/>
              <a:defRPr sz="1400">
                <a:solidFill>
                  <a:schemeClr val="dk1"/>
                </a:solidFill>
                <a:latin typeface="Cabin"/>
                <a:ea typeface="Cabin"/>
                <a:cs typeface="Cabin"/>
                <a:sym typeface="Cabin"/>
              </a:defRPr>
            </a:lvl1pPr>
            <a:lvl2pPr marL="321076" marR="0" lvl="1" indent="-3575" algn="l" rtl="0">
              <a:spcBef>
                <a:spcPts val="2250"/>
              </a:spcBef>
              <a:spcAft>
                <a:spcPts val="0"/>
              </a:spcAft>
              <a:buClr>
                <a:schemeClr val="dk1"/>
              </a:buClr>
              <a:buFont typeface="Cabin"/>
              <a:buChar char="○"/>
              <a:defRPr sz="1300" b="0" i="0" u="none" strike="noStrike" cap="none">
                <a:solidFill>
                  <a:schemeClr val="dk1"/>
                </a:solidFill>
                <a:latin typeface="Cabin"/>
                <a:ea typeface="Cabin"/>
                <a:cs typeface="Cabin"/>
                <a:sym typeface="Cabin"/>
              </a:defRPr>
            </a:lvl2pPr>
            <a:lvl3pPr marL="642156" marR="0" lvl="2" indent="-7156" algn="l" rtl="0">
              <a:spcBef>
                <a:spcPts val="2250"/>
              </a:spcBef>
              <a:spcAft>
                <a:spcPts val="0"/>
              </a:spcAft>
              <a:buClr>
                <a:schemeClr val="dk1"/>
              </a:buClr>
              <a:buFont typeface="Cabin"/>
              <a:buChar char="■"/>
              <a:defRPr sz="1100" b="0" i="0" u="none" strike="noStrike" cap="none">
                <a:solidFill>
                  <a:schemeClr val="dk1"/>
                </a:solidFill>
                <a:latin typeface="Cabin"/>
                <a:ea typeface="Cabin"/>
                <a:cs typeface="Cabin"/>
                <a:sym typeface="Cabin"/>
              </a:defRPr>
            </a:lvl3pPr>
            <a:lvl4pPr marL="963235" marR="0" lvl="3" indent="-10735" algn="l" rtl="0">
              <a:spcBef>
                <a:spcPts val="2250"/>
              </a:spcBef>
              <a:spcAft>
                <a:spcPts val="0"/>
              </a:spcAft>
              <a:buClr>
                <a:schemeClr val="dk1"/>
              </a:buClr>
              <a:buFont typeface="Cabin"/>
              <a:buChar char="●"/>
              <a:defRPr sz="1000" b="0" i="0" u="none" strike="noStrike" cap="none">
                <a:solidFill>
                  <a:schemeClr val="dk1"/>
                </a:solidFill>
                <a:latin typeface="Cabin"/>
                <a:ea typeface="Cabin"/>
                <a:cs typeface="Cabin"/>
                <a:sym typeface="Cabin"/>
              </a:defRPr>
            </a:lvl4pPr>
            <a:lvl5pPr marL="1284316" marR="0" lvl="4" indent="-1615" algn="l" rtl="0">
              <a:spcBef>
                <a:spcPts val="2250"/>
              </a:spcBef>
              <a:spcAft>
                <a:spcPts val="0"/>
              </a:spcAft>
              <a:buClr>
                <a:schemeClr val="dk1"/>
              </a:buClr>
              <a:buFont typeface="Cabin"/>
              <a:buChar char="○"/>
              <a:defRPr sz="1000" b="0" i="0" u="none" strike="noStrike" cap="none">
                <a:solidFill>
                  <a:schemeClr val="dk1"/>
                </a:solidFill>
                <a:latin typeface="Cabin"/>
                <a:ea typeface="Cabin"/>
                <a:cs typeface="Cabin"/>
                <a:sym typeface="Cabin"/>
              </a:defRPr>
            </a:lvl5pPr>
            <a:lvl6pPr marL="1605396" marR="0" lvl="5" indent="-5196" algn="l" rtl="0">
              <a:spcBef>
                <a:spcPts val="2250"/>
              </a:spcBef>
              <a:spcAft>
                <a:spcPts val="0"/>
              </a:spcAft>
              <a:buClr>
                <a:schemeClr val="dk1"/>
              </a:buClr>
              <a:buFont typeface="Cabin"/>
              <a:buChar char="■"/>
              <a:defRPr sz="1000" b="0" i="0" u="none" strike="noStrike" cap="none">
                <a:solidFill>
                  <a:schemeClr val="dk1"/>
                </a:solidFill>
                <a:latin typeface="Cabin"/>
                <a:ea typeface="Cabin"/>
                <a:cs typeface="Cabin"/>
                <a:sym typeface="Cabin"/>
              </a:defRPr>
            </a:lvl6pPr>
            <a:lvl7pPr marL="1926474" marR="0" lvl="6" indent="-8774" algn="l" rtl="0">
              <a:spcBef>
                <a:spcPts val="2250"/>
              </a:spcBef>
              <a:spcAft>
                <a:spcPts val="0"/>
              </a:spcAft>
              <a:buClr>
                <a:schemeClr val="dk1"/>
              </a:buClr>
              <a:buFont typeface="Cabin"/>
              <a:buChar char="●"/>
              <a:defRPr sz="1000" b="0" i="0" u="none" strike="noStrike" cap="none">
                <a:solidFill>
                  <a:schemeClr val="dk1"/>
                </a:solidFill>
                <a:latin typeface="Cabin"/>
                <a:ea typeface="Cabin"/>
                <a:cs typeface="Cabin"/>
                <a:sym typeface="Cabin"/>
              </a:defRPr>
            </a:lvl7pPr>
            <a:lvl8pPr marL="2247556" marR="0" lvl="7" indent="-12356" algn="l" rtl="0">
              <a:spcBef>
                <a:spcPts val="2250"/>
              </a:spcBef>
              <a:spcAft>
                <a:spcPts val="0"/>
              </a:spcAft>
              <a:buClr>
                <a:schemeClr val="dk1"/>
              </a:buClr>
              <a:buFont typeface="Cabin"/>
              <a:buChar char="○"/>
              <a:defRPr sz="1000" b="0" i="0" u="none" strike="noStrike" cap="none">
                <a:solidFill>
                  <a:schemeClr val="dk1"/>
                </a:solidFill>
                <a:latin typeface="Cabin"/>
                <a:ea typeface="Cabin"/>
                <a:cs typeface="Cabin"/>
                <a:sym typeface="Cabin"/>
              </a:defRPr>
            </a:lvl8pPr>
            <a:lvl9pPr marL="2568634" marR="0" lvl="8" indent="-3233" algn="l" rtl="0">
              <a:spcBef>
                <a:spcPts val="2250"/>
              </a:spcBef>
              <a:spcAft>
                <a:spcPts val="0"/>
              </a:spcAft>
              <a:buClr>
                <a:schemeClr val="dk1"/>
              </a:buClr>
              <a:buFont typeface="Cabin"/>
              <a:buChar char="■"/>
              <a:defRPr sz="1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rot="5400000">
            <a:off x="5395205" y="2834624"/>
            <a:ext cx="4525119" cy="205717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89" name="Shape 89"/>
          <p:cNvSpPr txBox="1">
            <a:spLocks noGrp="1"/>
          </p:cNvSpPr>
          <p:nvPr>
            <p:ph type="body" idx="1"/>
          </p:nvPr>
        </p:nvSpPr>
        <p:spPr>
          <a:xfrm rot="5400000">
            <a:off x="1227274" y="831025"/>
            <a:ext cx="4525119" cy="6064373"/>
          </a:xfrm>
          <a:prstGeom prst="rect">
            <a:avLst/>
          </a:prstGeom>
          <a:noFill/>
          <a:ln>
            <a:noFill/>
          </a:ln>
        </p:spPr>
        <p:txBody>
          <a:bodyPr wrap="square" lIns="91425" tIns="91425" rIns="91425" bIns="91425" anchor="t" anchorCtr="0"/>
          <a:lstStyle>
            <a:lvl1pPr marL="284163" marR="0" lvl="0" indent="-188151"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1pPr>
            <a:lvl2pPr marL="596900" marR="0" lvl="1" indent="-196088"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2pPr>
            <a:lvl3pPr marL="909638" marR="0" lvl="2" indent="-191325"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3pPr>
            <a:lvl4pPr marL="1222375" marR="0" lvl="3" indent="-199263"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4pPr>
            <a:lvl5pPr marL="1535113" marR="0" lvl="4" indent="-194501"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5pPr>
            <a:lvl6pPr marL="1856739" marR="0" lvl="5" indent="-198627"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6pPr>
            <a:lvl7pPr marL="2178098" marR="0" lvl="6" indent="-189786"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7pPr>
            <a:lvl8pPr marL="2499456" marR="0" lvl="7" indent="-193644"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8pPr>
            <a:lvl9pPr marL="2820815" marR="0" lvl="8" indent="-197503"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79450" y="2401886"/>
            <a:ext cx="7786686" cy="20542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92" name="Shape 92"/>
          <p:cNvSpPr txBox="1">
            <a:spLocks noGrp="1"/>
          </p:cNvSpPr>
          <p:nvPr>
            <p:ph type="body" idx="1"/>
          </p:nvPr>
        </p:nvSpPr>
        <p:spPr>
          <a:xfrm rot="5400000">
            <a:off x="2309440" y="-251140"/>
            <a:ext cx="4525119" cy="8228706"/>
          </a:xfrm>
          <a:prstGeom prst="rect">
            <a:avLst/>
          </a:prstGeom>
          <a:noFill/>
          <a:ln>
            <a:noFill/>
          </a:ln>
        </p:spPr>
        <p:txBody>
          <a:bodyPr wrap="square" lIns="91425" tIns="91425" rIns="91425" bIns="91425" anchor="t" anchorCtr="0"/>
          <a:lstStyle>
            <a:lvl1pPr marL="284163" marR="0" lvl="0" indent="-188151"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1pPr>
            <a:lvl2pPr marL="596900" marR="0" lvl="1" indent="-196088"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2pPr>
            <a:lvl3pPr marL="909638" marR="0" lvl="2" indent="-191325"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3pPr>
            <a:lvl4pPr marL="1222375" marR="0" lvl="3" indent="-199263"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4pPr>
            <a:lvl5pPr marL="1535113" marR="0" lvl="4" indent="-194501"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5pPr>
            <a:lvl6pPr marL="1856739" marR="0" lvl="5" indent="-198627"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6pPr>
            <a:lvl7pPr marL="2178098" marR="0" lvl="6" indent="-189786"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7pPr>
            <a:lvl8pPr marL="2499456" marR="0" lvl="7" indent="-193644"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8pPr>
            <a:lvl9pPr marL="2820815" marR="0" lvl="8" indent="-197503" algn="l" rtl="0">
              <a:spcBef>
                <a:spcPts val="3375"/>
              </a:spcBef>
              <a:spcAft>
                <a:spcPts val="0"/>
              </a:spcAft>
              <a:buClr>
                <a:schemeClr val="lt1"/>
              </a:buClr>
              <a:buSzPct val="56000"/>
              <a:buFont typeface="Cabin"/>
              <a:buChar char="•"/>
              <a:defRPr sz="2700" b="0" i="0" u="none" strike="noStrike" cap="none">
                <a:solidFill>
                  <a:schemeClr val="lt1"/>
                </a:solidFill>
                <a:latin typeface="Cabin"/>
                <a:ea typeface="Cabin"/>
                <a:cs typeface="Cabin"/>
                <a:sym typeface="Cabin"/>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1792641" y="4800823"/>
            <a:ext cx="5486177" cy="567034"/>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400" b="1"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95" name="Shape 95"/>
          <p:cNvSpPr>
            <a:spLocks noGrp="1"/>
          </p:cNvSpPr>
          <p:nvPr>
            <p:ph type="pic" idx="2"/>
          </p:nvPr>
        </p:nvSpPr>
        <p:spPr>
          <a:xfrm>
            <a:off x="1792641" y="612800"/>
            <a:ext cx="5486177" cy="4114354"/>
          </a:xfrm>
          <a:prstGeom prst="rect">
            <a:avLst/>
          </a:prstGeom>
          <a:noFill/>
          <a:ln>
            <a:noFill/>
          </a:ln>
        </p:spPr>
        <p:txBody>
          <a:bodyPr wrap="square" lIns="91425" tIns="91425" rIns="91425" bIns="91425" anchor="t" anchorCtr="0"/>
          <a:lstStyle>
            <a:lvl1pPr marL="0" marR="0" lvl="0" indent="0" algn="l" rtl="0">
              <a:spcBef>
                <a:spcPts val="3375"/>
              </a:spcBef>
              <a:spcAft>
                <a:spcPts val="0"/>
              </a:spcAft>
              <a:buClr>
                <a:schemeClr val="lt1"/>
              </a:buClr>
              <a:buFont typeface="Cabin"/>
              <a:buNone/>
              <a:defRPr sz="2200" b="0" i="0" u="none" strike="noStrike" cap="none">
                <a:solidFill>
                  <a:schemeClr val="lt1"/>
                </a:solidFill>
                <a:latin typeface="Cabin"/>
                <a:ea typeface="Cabin"/>
                <a:cs typeface="Cabin"/>
                <a:sym typeface="Cabin"/>
              </a:defRPr>
            </a:lvl1pPr>
            <a:lvl2pPr marL="321357" marR="0" lvl="1" indent="-3857" algn="l" rtl="0">
              <a:spcBef>
                <a:spcPts val="3375"/>
              </a:spcBef>
              <a:spcAft>
                <a:spcPts val="0"/>
              </a:spcAft>
              <a:buClr>
                <a:schemeClr val="lt1"/>
              </a:buClr>
              <a:buFont typeface="Cabin"/>
              <a:buNone/>
              <a:defRPr sz="2000" b="0" i="0" u="none" strike="noStrike" cap="none">
                <a:solidFill>
                  <a:schemeClr val="lt1"/>
                </a:solidFill>
                <a:latin typeface="Cabin"/>
                <a:ea typeface="Cabin"/>
                <a:cs typeface="Cabin"/>
                <a:sym typeface="Cabin"/>
              </a:defRPr>
            </a:lvl2pPr>
            <a:lvl3pPr marL="642717" marR="0" lvl="2" indent="-7717" algn="l" rtl="0">
              <a:spcBef>
                <a:spcPts val="3375"/>
              </a:spcBef>
              <a:spcAft>
                <a:spcPts val="0"/>
              </a:spcAft>
              <a:buClr>
                <a:schemeClr val="lt1"/>
              </a:buClr>
              <a:buFont typeface="Cabin"/>
              <a:buNone/>
              <a:defRPr sz="1700" b="0" i="0" u="none" strike="noStrike" cap="none">
                <a:solidFill>
                  <a:schemeClr val="lt1"/>
                </a:solidFill>
                <a:latin typeface="Cabin"/>
                <a:ea typeface="Cabin"/>
                <a:cs typeface="Cabin"/>
                <a:sym typeface="Cabin"/>
              </a:defRPr>
            </a:lvl3pPr>
            <a:lvl4pPr marL="964075" marR="0" lvl="3" indent="-11574" algn="l" rtl="0">
              <a:spcBef>
                <a:spcPts val="3375"/>
              </a:spcBef>
              <a:spcAft>
                <a:spcPts val="0"/>
              </a:spcAft>
              <a:buClr>
                <a:schemeClr val="lt1"/>
              </a:buClr>
              <a:buFont typeface="Cabin"/>
              <a:buNone/>
              <a:defRPr sz="1400" b="0" i="0" u="none" strike="noStrike" cap="none">
                <a:solidFill>
                  <a:schemeClr val="lt1"/>
                </a:solidFill>
                <a:latin typeface="Cabin"/>
                <a:ea typeface="Cabin"/>
                <a:cs typeface="Cabin"/>
                <a:sym typeface="Cabin"/>
              </a:defRPr>
            </a:lvl4pPr>
            <a:lvl5pPr marL="1285434" marR="0" lvl="4" indent="-2734" algn="l" rtl="0">
              <a:spcBef>
                <a:spcPts val="3375"/>
              </a:spcBef>
              <a:spcAft>
                <a:spcPts val="0"/>
              </a:spcAft>
              <a:buClr>
                <a:schemeClr val="lt1"/>
              </a:buClr>
              <a:buFont typeface="Cabin"/>
              <a:buNone/>
              <a:defRPr sz="1400" b="0" i="0" u="none" strike="noStrike" cap="none">
                <a:solidFill>
                  <a:schemeClr val="lt1"/>
                </a:solidFill>
                <a:latin typeface="Cabin"/>
                <a:ea typeface="Cabin"/>
                <a:cs typeface="Cabin"/>
                <a:sym typeface="Cabin"/>
              </a:defRPr>
            </a:lvl5pPr>
            <a:lvl6pPr marL="1606794" marR="0" lvl="5" indent="-6593" algn="l" rtl="0">
              <a:spcBef>
                <a:spcPts val="3375"/>
              </a:spcBef>
              <a:spcAft>
                <a:spcPts val="0"/>
              </a:spcAft>
              <a:buClr>
                <a:schemeClr val="lt1"/>
              </a:buClr>
              <a:buFont typeface="Cabin"/>
              <a:buNone/>
              <a:defRPr sz="1400" b="0" i="0" u="none" strike="noStrike" cap="none">
                <a:solidFill>
                  <a:schemeClr val="lt1"/>
                </a:solidFill>
                <a:latin typeface="Cabin"/>
                <a:ea typeface="Cabin"/>
                <a:cs typeface="Cabin"/>
                <a:sym typeface="Cabin"/>
              </a:defRPr>
            </a:lvl6pPr>
            <a:lvl7pPr marL="1928150" marR="0" lvl="6" indent="-10450" algn="l" rtl="0">
              <a:spcBef>
                <a:spcPts val="3375"/>
              </a:spcBef>
              <a:spcAft>
                <a:spcPts val="0"/>
              </a:spcAft>
              <a:buClr>
                <a:schemeClr val="lt1"/>
              </a:buClr>
              <a:buFont typeface="Cabin"/>
              <a:buNone/>
              <a:defRPr sz="1400" b="0" i="0" u="none" strike="noStrike" cap="none">
                <a:solidFill>
                  <a:schemeClr val="lt1"/>
                </a:solidFill>
                <a:latin typeface="Cabin"/>
                <a:ea typeface="Cabin"/>
                <a:cs typeface="Cabin"/>
                <a:sym typeface="Cabin"/>
              </a:defRPr>
            </a:lvl7pPr>
            <a:lvl8pPr marL="2249511" marR="0" lvl="7" indent="-1610" algn="l" rtl="0">
              <a:spcBef>
                <a:spcPts val="3375"/>
              </a:spcBef>
              <a:spcAft>
                <a:spcPts val="0"/>
              </a:spcAft>
              <a:buClr>
                <a:schemeClr val="lt1"/>
              </a:buClr>
              <a:buFont typeface="Cabin"/>
              <a:buNone/>
              <a:defRPr sz="1400" b="0" i="0" u="none" strike="noStrike" cap="none">
                <a:solidFill>
                  <a:schemeClr val="lt1"/>
                </a:solidFill>
                <a:latin typeface="Cabin"/>
                <a:ea typeface="Cabin"/>
                <a:cs typeface="Cabin"/>
                <a:sym typeface="Cabin"/>
              </a:defRPr>
            </a:lvl8pPr>
            <a:lvl9pPr marL="2570870" marR="0" lvl="8" indent="-5470" algn="l" rtl="0">
              <a:spcBef>
                <a:spcPts val="3375"/>
              </a:spcBef>
              <a:spcAft>
                <a:spcPts val="0"/>
              </a:spcAft>
              <a:buClr>
                <a:schemeClr val="lt1"/>
              </a:buClr>
              <a:buFont typeface="Cabin"/>
              <a:buNone/>
              <a:defRPr sz="1400" b="0" i="0" u="none" strike="noStrike" cap="none">
                <a:solidFill>
                  <a:schemeClr val="lt1"/>
                </a:solidFill>
                <a:latin typeface="Cabin"/>
                <a:ea typeface="Cabin"/>
                <a:cs typeface="Cabin"/>
                <a:sym typeface="Cabin"/>
              </a:defRPr>
            </a:lvl9pPr>
          </a:lstStyle>
          <a:p>
            <a:endParaRPr/>
          </a:p>
        </p:txBody>
      </p:sp>
      <p:sp>
        <p:nvSpPr>
          <p:cNvPr id="96" name="Shape 96"/>
          <p:cNvSpPr txBox="1">
            <a:spLocks noGrp="1"/>
          </p:cNvSpPr>
          <p:nvPr>
            <p:ph type="body" idx="1"/>
          </p:nvPr>
        </p:nvSpPr>
        <p:spPr>
          <a:xfrm>
            <a:off x="1792641" y="5367860"/>
            <a:ext cx="5486177" cy="804787"/>
          </a:xfrm>
          <a:prstGeom prst="rect">
            <a:avLst/>
          </a:prstGeom>
          <a:noFill/>
          <a:ln>
            <a:noFill/>
          </a:ln>
        </p:spPr>
        <p:txBody>
          <a:bodyPr wrap="square" lIns="91425" tIns="91425" rIns="91425" bIns="91425" anchor="t" anchorCtr="0"/>
          <a:lstStyle>
            <a:lvl1pPr marL="0" marR="0" lvl="0" indent="0" algn="l" rtl="0">
              <a:spcBef>
                <a:spcPts val="3375"/>
              </a:spcBef>
              <a:spcAft>
                <a:spcPts val="0"/>
              </a:spcAft>
              <a:buClr>
                <a:schemeClr val="lt1"/>
              </a:buClr>
              <a:buFont typeface="Cabin"/>
              <a:buChar char="●"/>
              <a:defRPr sz="1000" b="0" i="0" u="none" strike="noStrike" cap="none">
                <a:solidFill>
                  <a:schemeClr val="lt1"/>
                </a:solidFill>
                <a:latin typeface="Cabin"/>
                <a:ea typeface="Cabin"/>
                <a:cs typeface="Cabin"/>
                <a:sym typeface="Cabin"/>
              </a:defRPr>
            </a:lvl1pPr>
            <a:lvl2pPr marL="321357" marR="0" lvl="1" indent="-3857" algn="l" rtl="0">
              <a:spcBef>
                <a:spcPts val="3375"/>
              </a:spcBef>
              <a:spcAft>
                <a:spcPts val="0"/>
              </a:spcAft>
              <a:buClr>
                <a:schemeClr val="lt1"/>
              </a:buClr>
              <a:buFont typeface="Cabin"/>
              <a:buChar char="○"/>
              <a:defRPr sz="800" b="0" i="0" u="none" strike="noStrike" cap="none">
                <a:solidFill>
                  <a:schemeClr val="lt1"/>
                </a:solidFill>
                <a:latin typeface="Cabin"/>
                <a:ea typeface="Cabin"/>
                <a:cs typeface="Cabin"/>
                <a:sym typeface="Cabin"/>
              </a:defRPr>
            </a:lvl2pPr>
            <a:lvl3pPr marL="642717" marR="0" lvl="2" indent="-7717" algn="l" rtl="0">
              <a:spcBef>
                <a:spcPts val="3375"/>
              </a:spcBef>
              <a:spcAft>
                <a:spcPts val="0"/>
              </a:spcAft>
              <a:buClr>
                <a:schemeClr val="lt1"/>
              </a:buClr>
              <a:buFont typeface="Cabin"/>
              <a:buChar char="■"/>
              <a:defRPr sz="700" b="0" i="0" u="none" strike="noStrike" cap="none">
                <a:solidFill>
                  <a:schemeClr val="lt1"/>
                </a:solidFill>
                <a:latin typeface="Cabin"/>
                <a:ea typeface="Cabin"/>
                <a:cs typeface="Cabin"/>
                <a:sym typeface="Cabin"/>
              </a:defRPr>
            </a:lvl3pPr>
            <a:lvl4pPr marL="964075" marR="0" lvl="3" indent="-11574"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4pPr>
            <a:lvl5pPr marL="1285434" marR="0" lvl="4" indent="-2734"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5pPr>
            <a:lvl6pPr marL="1606794" marR="0" lvl="5" indent="-6593"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6pPr>
            <a:lvl7pPr marL="1928150" marR="0" lvl="6" indent="-10450"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7pPr>
            <a:lvl8pPr marL="2249511" marR="0" lvl="7" indent="-1610"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8pPr>
            <a:lvl9pPr marL="2570870" marR="0" lvl="8" indent="-5470"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652" y="273479"/>
            <a:ext cx="3008188" cy="1161974"/>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400" b="1"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
        <p:nvSpPr>
          <p:cNvPr id="99" name="Shape 99"/>
          <p:cNvSpPr txBox="1">
            <a:spLocks noGrp="1"/>
          </p:cNvSpPr>
          <p:nvPr>
            <p:ph type="body" idx="1"/>
          </p:nvPr>
        </p:nvSpPr>
        <p:spPr>
          <a:xfrm>
            <a:off x="3575223" y="273472"/>
            <a:ext cx="5111129" cy="5852293"/>
          </a:xfrm>
          <a:prstGeom prst="rect">
            <a:avLst/>
          </a:prstGeom>
          <a:noFill/>
          <a:ln>
            <a:noFill/>
          </a:ln>
        </p:spPr>
        <p:txBody>
          <a:bodyPr wrap="square" lIns="91425" tIns="91425" rIns="91425" bIns="91425" anchor="t" anchorCtr="0"/>
          <a:lstStyle>
            <a:lvl1pPr marL="284163" marR="0" lvl="0" indent="-205931" algn="l" rtl="0">
              <a:spcBef>
                <a:spcPts val="3375"/>
              </a:spcBef>
              <a:spcAft>
                <a:spcPts val="0"/>
              </a:spcAft>
              <a:buClr>
                <a:schemeClr val="lt1"/>
              </a:buClr>
              <a:buSzPct val="56000"/>
              <a:buFont typeface="Cabin"/>
              <a:buChar char="•"/>
              <a:defRPr sz="2200" b="0" i="0" u="none" strike="noStrike" cap="none">
                <a:solidFill>
                  <a:schemeClr val="lt1"/>
                </a:solidFill>
                <a:latin typeface="Cabin"/>
                <a:ea typeface="Cabin"/>
                <a:cs typeface="Cabin"/>
                <a:sym typeface="Cabin"/>
              </a:defRPr>
            </a:lvl1pPr>
            <a:lvl2pPr marL="596900" marR="0" lvl="1" indent="-220980" algn="l" rtl="0">
              <a:spcBef>
                <a:spcPts val="3375"/>
              </a:spcBef>
              <a:spcAft>
                <a:spcPts val="0"/>
              </a:spcAft>
              <a:buClr>
                <a:schemeClr val="lt1"/>
              </a:buClr>
              <a:buSzPct val="56000"/>
              <a:buFont typeface="Cabin"/>
              <a:buChar char="•"/>
              <a:defRPr sz="2000" b="0" i="0" u="none" strike="noStrike" cap="none">
                <a:solidFill>
                  <a:schemeClr val="lt1"/>
                </a:solidFill>
                <a:latin typeface="Cabin"/>
                <a:ea typeface="Cabin"/>
                <a:cs typeface="Cabin"/>
                <a:sym typeface="Cabin"/>
              </a:defRPr>
            </a:lvl2pPr>
            <a:lvl3pPr marL="909638" marR="0" lvl="2" indent="-226885" algn="l" rtl="0">
              <a:spcBef>
                <a:spcPts val="3375"/>
              </a:spcBef>
              <a:spcAft>
                <a:spcPts val="0"/>
              </a:spcAft>
              <a:buClr>
                <a:schemeClr val="lt1"/>
              </a:buClr>
              <a:buSzPct val="56000"/>
              <a:buFont typeface="Cabin"/>
              <a:buChar char="•"/>
              <a:defRPr sz="1700" b="0" i="0" u="none" strike="noStrike" cap="none">
                <a:solidFill>
                  <a:schemeClr val="lt1"/>
                </a:solidFill>
                <a:latin typeface="Cabin"/>
                <a:ea typeface="Cabin"/>
                <a:cs typeface="Cabin"/>
                <a:sym typeface="Cabin"/>
              </a:defRPr>
            </a:lvl3pPr>
            <a:lvl4pPr marL="1222375" marR="0" lvl="3" indent="-245491" algn="l" rtl="0">
              <a:spcBef>
                <a:spcPts val="3375"/>
              </a:spcBef>
              <a:spcAft>
                <a:spcPts val="0"/>
              </a:spcAft>
              <a:buClr>
                <a:schemeClr val="lt1"/>
              </a:buClr>
              <a:buSzPct val="56000"/>
              <a:buFont typeface="Cabin"/>
              <a:buChar char="•"/>
              <a:defRPr sz="1400" b="0" i="0" u="none" strike="noStrike" cap="none">
                <a:solidFill>
                  <a:schemeClr val="lt1"/>
                </a:solidFill>
                <a:latin typeface="Cabin"/>
                <a:ea typeface="Cabin"/>
                <a:cs typeface="Cabin"/>
                <a:sym typeface="Cabin"/>
              </a:defRPr>
            </a:lvl4pPr>
            <a:lvl5pPr marL="1535113" marR="0" lvl="4" indent="-240729" algn="l" rtl="0">
              <a:spcBef>
                <a:spcPts val="3375"/>
              </a:spcBef>
              <a:spcAft>
                <a:spcPts val="0"/>
              </a:spcAft>
              <a:buClr>
                <a:schemeClr val="lt1"/>
              </a:buClr>
              <a:buSzPct val="56000"/>
              <a:buFont typeface="Cabin"/>
              <a:buChar char="•"/>
              <a:defRPr sz="1400" b="0" i="0" u="none" strike="noStrike" cap="none">
                <a:solidFill>
                  <a:schemeClr val="lt1"/>
                </a:solidFill>
                <a:latin typeface="Cabin"/>
                <a:ea typeface="Cabin"/>
                <a:cs typeface="Cabin"/>
                <a:sym typeface="Cabin"/>
              </a:defRPr>
            </a:lvl5pPr>
            <a:lvl6pPr marL="1856739" marR="0" lvl="5" indent="-244855" algn="l" rtl="0">
              <a:spcBef>
                <a:spcPts val="3375"/>
              </a:spcBef>
              <a:spcAft>
                <a:spcPts val="0"/>
              </a:spcAft>
              <a:buClr>
                <a:schemeClr val="lt1"/>
              </a:buClr>
              <a:buSzPct val="56000"/>
              <a:buFont typeface="Cabin"/>
              <a:buChar char="•"/>
              <a:defRPr sz="1400" b="0" i="0" u="none" strike="noStrike" cap="none">
                <a:solidFill>
                  <a:schemeClr val="lt1"/>
                </a:solidFill>
                <a:latin typeface="Cabin"/>
                <a:ea typeface="Cabin"/>
                <a:cs typeface="Cabin"/>
                <a:sym typeface="Cabin"/>
              </a:defRPr>
            </a:lvl6pPr>
            <a:lvl7pPr marL="2178098" marR="0" lvl="6" indent="-236014" algn="l" rtl="0">
              <a:spcBef>
                <a:spcPts val="3375"/>
              </a:spcBef>
              <a:spcAft>
                <a:spcPts val="0"/>
              </a:spcAft>
              <a:buClr>
                <a:schemeClr val="lt1"/>
              </a:buClr>
              <a:buSzPct val="56000"/>
              <a:buFont typeface="Cabin"/>
              <a:buChar char="•"/>
              <a:defRPr sz="1400" b="0" i="0" u="none" strike="noStrike" cap="none">
                <a:solidFill>
                  <a:schemeClr val="lt1"/>
                </a:solidFill>
                <a:latin typeface="Cabin"/>
                <a:ea typeface="Cabin"/>
                <a:cs typeface="Cabin"/>
                <a:sym typeface="Cabin"/>
              </a:defRPr>
            </a:lvl7pPr>
            <a:lvl8pPr marL="2499456" marR="0" lvl="7" indent="-239871" algn="l" rtl="0">
              <a:spcBef>
                <a:spcPts val="3375"/>
              </a:spcBef>
              <a:spcAft>
                <a:spcPts val="0"/>
              </a:spcAft>
              <a:buClr>
                <a:schemeClr val="lt1"/>
              </a:buClr>
              <a:buSzPct val="56000"/>
              <a:buFont typeface="Cabin"/>
              <a:buChar char="•"/>
              <a:defRPr sz="1400" b="0" i="0" u="none" strike="noStrike" cap="none">
                <a:solidFill>
                  <a:schemeClr val="lt1"/>
                </a:solidFill>
                <a:latin typeface="Cabin"/>
                <a:ea typeface="Cabin"/>
                <a:cs typeface="Cabin"/>
                <a:sym typeface="Cabin"/>
              </a:defRPr>
            </a:lvl8pPr>
            <a:lvl9pPr marL="2820815" marR="0" lvl="8" indent="-243731" algn="l" rtl="0">
              <a:spcBef>
                <a:spcPts val="3375"/>
              </a:spcBef>
              <a:spcAft>
                <a:spcPts val="0"/>
              </a:spcAft>
              <a:buClr>
                <a:schemeClr val="lt1"/>
              </a:buClr>
              <a:buSzPct val="56000"/>
              <a:buFont typeface="Cabin"/>
              <a:buChar char="•"/>
              <a:defRPr sz="1400" b="0" i="0" u="none" strike="noStrike" cap="none">
                <a:solidFill>
                  <a:schemeClr val="lt1"/>
                </a:solidFill>
                <a:latin typeface="Cabin"/>
                <a:ea typeface="Cabin"/>
                <a:cs typeface="Cabin"/>
                <a:sym typeface="Cabin"/>
              </a:defRPr>
            </a:lvl9pPr>
          </a:lstStyle>
          <a:p>
            <a:endParaRPr/>
          </a:p>
        </p:txBody>
      </p:sp>
      <p:sp>
        <p:nvSpPr>
          <p:cNvPr id="100" name="Shape 100"/>
          <p:cNvSpPr txBox="1">
            <a:spLocks noGrp="1"/>
          </p:cNvSpPr>
          <p:nvPr>
            <p:ph type="body" idx="2"/>
          </p:nvPr>
        </p:nvSpPr>
        <p:spPr>
          <a:xfrm>
            <a:off x="457652" y="1435448"/>
            <a:ext cx="3008188" cy="4690318"/>
          </a:xfrm>
          <a:prstGeom prst="rect">
            <a:avLst/>
          </a:prstGeom>
          <a:noFill/>
          <a:ln>
            <a:noFill/>
          </a:ln>
        </p:spPr>
        <p:txBody>
          <a:bodyPr wrap="square" lIns="91425" tIns="91425" rIns="91425" bIns="91425" anchor="t" anchorCtr="0"/>
          <a:lstStyle>
            <a:lvl1pPr marL="0" marR="0" lvl="0" indent="0" algn="l" rtl="0">
              <a:spcBef>
                <a:spcPts val="3375"/>
              </a:spcBef>
              <a:spcAft>
                <a:spcPts val="0"/>
              </a:spcAft>
              <a:buClr>
                <a:schemeClr val="lt1"/>
              </a:buClr>
              <a:buFont typeface="Cabin"/>
              <a:buChar char="●"/>
              <a:defRPr sz="1000" b="0" i="0" u="none" strike="noStrike" cap="none">
                <a:solidFill>
                  <a:schemeClr val="lt1"/>
                </a:solidFill>
                <a:latin typeface="Cabin"/>
                <a:ea typeface="Cabin"/>
                <a:cs typeface="Cabin"/>
                <a:sym typeface="Cabin"/>
              </a:defRPr>
            </a:lvl1pPr>
            <a:lvl2pPr marL="321357" marR="0" lvl="1" indent="-3857" algn="l" rtl="0">
              <a:spcBef>
                <a:spcPts val="3375"/>
              </a:spcBef>
              <a:spcAft>
                <a:spcPts val="0"/>
              </a:spcAft>
              <a:buClr>
                <a:schemeClr val="lt1"/>
              </a:buClr>
              <a:buFont typeface="Cabin"/>
              <a:buChar char="○"/>
              <a:defRPr sz="800" b="0" i="0" u="none" strike="noStrike" cap="none">
                <a:solidFill>
                  <a:schemeClr val="lt1"/>
                </a:solidFill>
                <a:latin typeface="Cabin"/>
                <a:ea typeface="Cabin"/>
                <a:cs typeface="Cabin"/>
                <a:sym typeface="Cabin"/>
              </a:defRPr>
            </a:lvl2pPr>
            <a:lvl3pPr marL="642717" marR="0" lvl="2" indent="-7717" algn="l" rtl="0">
              <a:spcBef>
                <a:spcPts val="3375"/>
              </a:spcBef>
              <a:spcAft>
                <a:spcPts val="0"/>
              </a:spcAft>
              <a:buClr>
                <a:schemeClr val="lt1"/>
              </a:buClr>
              <a:buFont typeface="Cabin"/>
              <a:buChar char="■"/>
              <a:defRPr sz="700" b="0" i="0" u="none" strike="noStrike" cap="none">
                <a:solidFill>
                  <a:schemeClr val="lt1"/>
                </a:solidFill>
                <a:latin typeface="Cabin"/>
                <a:ea typeface="Cabin"/>
                <a:cs typeface="Cabin"/>
                <a:sym typeface="Cabin"/>
              </a:defRPr>
            </a:lvl3pPr>
            <a:lvl4pPr marL="964075" marR="0" lvl="3" indent="-11574"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4pPr>
            <a:lvl5pPr marL="1285434" marR="0" lvl="4" indent="-2734"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5pPr>
            <a:lvl6pPr marL="1606794" marR="0" lvl="5" indent="-6593"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6pPr>
            <a:lvl7pPr marL="1928150" marR="0" lvl="6" indent="-10450"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7pPr>
            <a:lvl8pPr marL="2249511" marR="0" lvl="7" indent="-1610"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8pPr>
            <a:lvl9pPr marL="2570870" marR="0" lvl="8" indent="-5470" algn="l" rtl="0">
              <a:spcBef>
                <a:spcPts val="3375"/>
              </a:spcBef>
              <a:spcAft>
                <a:spcPts val="0"/>
              </a:spcAft>
              <a:buClr>
                <a:schemeClr val="lt1"/>
              </a:buClr>
              <a:buFont typeface="Cabin"/>
              <a:buChar char="■"/>
              <a:defRPr sz="600" b="0" i="0" u="none" strike="noStrike" cap="none">
                <a:solidFill>
                  <a:schemeClr val="lt1"/>
                </a:solidFill>
                <a:latin typeface="Cabin"/>
                <a:ea typeface="Cabin"/>
                <a:cs typeface="Cabin"/>
                <a:sym typeface="Cabin"/>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alphaModFix/>
          </a:blip>
          <a:stretch>
            <a:fillRect/>
          </a:stretch>
        </a:blip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7">
            <a:alphaModFix/>
          </a:blip>
          <a:srcRect/>
          <a:stretch/>
        </p:blipFill>
        <p:spPr>
          <a:xfrm>
            <a:off x="0" y="0"/>
            <a:ext cx="9144000" cy="1741486"/>
          </a:xfrm>
          <a:prstGeom prst="rect">
            <a:avLst/>
          </a:prstGeom>
          <a:noFill/>
          <a:ln>
            <a:noFill/>
          </a:ln>
        </p:spPr>
      </p:pic>
      <p:sp>
        <p:nvSpPr>
          <p:cNvPr id="11" name="Shape 11"/>
          <p:cNvSpPr txBox="1">
            <a:spLocks noGrp="1"/>
          </p:cNvSpPr>
          <p:nvPr>
            <p:ph type="title"/>
          </p:nvPr>
        </p:nvSpPr>
        <p:spPr>
          <a:xfrm>
            <a:off x="679450" y="214312"/>
            <a:ext cx="7786686" cy="146367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092" marR="0" lvl="5" indent="-3592"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189" marR="0" lvl="6" indent="-7188" algn="ctr" rtl="0">
              <a:spcBef>
                <a:spcPts val="0"/>
              </a:spcBef>
              <a:spcAft>
                <a:spcPts val="0"/>
              </a:spcAft>
              <a:buNone/>
              <a:defRPr sz="4500" b="0" i="0" u="none" strike="noStrike" cap="none">
                <a:solidFill>
                  <a:srgbClr val="ECECEC"/>
                </a:solidFill>
                <a:latin typeface="Cabin"/>
                <a:ea typeface="Cabin"/>
                <a:cs typeface="Cabin"/>
                <a:sym typeface="Cabin"/>
              </a:defRPr>
            </a:lvl7pPr>
            <a:lvl8pPr marL="963284" marR="0" lvl="7" indent="-1078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4382" marR="0" lvl="8" indent="-1681"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48" r:id="rId2"/>
    <p:sldLayoutId id="2147483656" r:id="rId3"/>
    <p:sldLayoutId id="214748365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79450" y="2401886"/>
            <a:ext cx="7786686" cy="20542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500" b="0" i="0" u="none" strike="noStrike" cap="none">
                <a:solidFill>
                  <a:srgbClr val="ECECEC"/>
                </a:solidFill>
                <a:latin typeface="Cabin"/>
                <a:ea typeface="Cabin"/>
                <a:cs typeface="Cabin"/>
                <a:sym typeface="Cabin"/>
              </a:defRPr>
            </a:lvl1pPr>
            <a:lvl2pPr marL="0" marR="0" lvl="1" indent="0" algn="ctr" rtl="0">
              <a:spcBef>
                <a:spcPts val="0"/>
              </a:spcBef>
              <a:spcAft>
                <a:spcPts val="0"/>
              </a:spcAft>
              <a:buNone/>
              <a:defRPr sz="4500" b="0" i="0" u="none" strike="noStrike" cap="none">
                <a:solidFill>
                  <a:srgbClr val="ECECEC"/>
                </a:solidFill>
                <a:latin typeface="Cabin"/>
                <a:ea typeface="Cabin"/>
                <a:cs typeface="Cabin"/>
                <a:sym typeface="Cabin"/>
              </a:defRPr>
            </a:lvl2pPr>
            <a:lvl3pPr marL="0" marR="0" lvl="2" indent="0" algn="ctr" rtl="0">
              <a:spcBef>
                <a:spcPts val="0"/>
              </a:spcBef>
              <a:spcAft>
                <a:spcPts val="0"/>
              </a:spcAft>
              <a:buNone/>
              <a:defRPr sz="4500" b="0" i="0" u="none" strike="noStrike" cap="none">
                <a:solidFill>
                  <a:srgbClr val="ECECEC"/>
                </a:solidFill>
                <a:latin typeface="Cabin"/>
                <a:ea typeface="Cabin"/>
                <a:cs typeface="Cabin"/>
                <a:sym typeface="Cabin"/>
              </a:defRPr>
            </a:lvl3pPr>
            <a:lvl4pPr marL="0" marR="0" lvl="3" indent="0" algn="ctr" rtl="0">
              <a:spcBef>
                <a:spcPts val="0"/>
              </a:spcBef>
              <a:spcAft>
                <a:spcPts val="0"/>
              </a:spcAft>
              <a:buNone/>
              <a:defRPr sz="4500" b="0" i="0" u="none" strike="noStrike" cap="none">
                <a:solidFill>
                  <a:srgbClr val="ECECEC"/>
                </a:solidFill>
                <a:latin typeface="Cabin"/>
                <a:ea typeface="Cabin"/>
                <a:cs typeface="Cabin"/>
                <a:sym typeface="Cabin"/>
              </a:defRPr>
            </a:lvl4pPr>
            <a:lvl5pPr marL="0" marR="0" lvl="4" indent="0" algn="ctr" rtl="0">
              <a:spcBef>
                <a:spcPts val="0"/>
              </a:spcBef>
              <a:spcAft>
                <a:spcPts val="0"/>
              </a:spcAft>
              <a:buNone/>
              <a:defRPr sz="4500" b="0" i="0" u="none" strike="noStrike" cap="none">
                <a:solidFill>
                  <a:srgbClr val="ECECEC"/>
                </a:solidFill>
                <a:latin typeface="Cabin"/>
                <a:ea typeface="Cabin"/>
                <a:cs typeface="Cabin"/>
                <a:sym typeface="Cabin"/>
              </a:defRPr>
            </a:lvl5pPr>
            <a:lvl6pPr marL="321357" marR="0" lvl="5" indent="-3857" algn="ctr" rtl="0">
              <a:spcBef>
                <a:spcPts val="0"/>
              </a:spcBef>
              <a:spcAft>
                <a:spcPts val="0"/>
              </a:spcAft>
              <a:buNone/>
              <a:defRPr sz="4500" b="0" i="0" u="none" strike="noStrike" cap="none">
                <a:solidFill>
                  <a:srgbClr val="ECECEC"/>
                </a:solidFill>
                <a:latin typeface="Cabin"/>
                <a:ea typeface="Cabin"/>
                <a:cs typeface="Cabin"/>
                <a:sym typeface="Cabin"/>
              </a:defRPr>
            </a:lvl6pPr>
            <a:lvl7pPr marL="642717" marR="0" lvl="6" indent="-7717" algn="ctr" rtl="0">
              <a:spcBef>
                <a:spcPts val="0"/>
              </a:spcBef>
              <a:spcAft>
                <a:spcPts val="0"/>
              </a:spcAft>
              <a:buNone/>
              <a:defRPr sz="4500" b="0" i="0" u="none" strike="noStrike" cap="none">
                <a:solidFill>
                  <a:srgbClr val="ECECEC"/>
                </a:solidFill>
                <a:latin typeface="Cabin"/>
                <a:ea typeface="Cabin"/>
                <a:cs typeface="Cabin"/>
                <a:sym typeface="Cabin"/>
              </a:defRPr>
            </a:lvl7pPr>
            <a:lvl8pPr marL="964075" marR="0" lvl="7" indent="-11574" algn="ctr" rtl="0">
              <a:spcBef>
                <a:spcPts val="0"/>
              </a:spcBef>
              <a:spcAft>
                <a:spcPts val="0"/>
              </a:spcAft>
              <a:buNone/>
              <a:defRPr sz="4500" b="0" i="0" u="none" strike="noStrike" cap="none">
                <a:solidFill>
                  <a:srgbClr val="ECECEC"/>
                </a:solidFill>
                <a:latin typeface="Cabin"/>
                <a:ea typeface="Cabin"/>
                <a:cs typeface="Cabin"/>
                <a:sym typeface="Cabin"/>
              </a:defRPr>
            </a:lvl8pPr>
            <a:lvl9pPr marL="1285434" marR="0" lvl="8" indent="-2734" algn="ctr" rtl="0">
              <a:spcBef>
                <a:spcPts val="0"/>
              </a:spcBef>
              <a:spcAft>
                <a:spcPts val="0"/>
              </a:spcAft>
              <a:buNone/>
              <a:defRPr sz="4500" b="0" i="0" u="none" strike="noStrike" cap="none">
                <a:solidFill>
                  <a:srgbClr val="ECECEC"/>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tiff"/><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D189EF-DF0F-E247-9633-733661EFB256}"/>
              </a:ext>
            </a:extLst>
          </p:cNvPr>
          <p:cNvSpPr>
            <a:spLocks noGrp="1"/>
          </p:cNvSpPr>
          <p:nvPr>
            <p:ph type="title"/>
          </p:nvPr>
        </p:nvSpPr>
        <p:spPr>
          <a:xfrm>
            <a:off x="679450" y="2401886"/>
            <a:ext cx="8014384" cy="2986040"/>
          </a:xfrm>
        </p:spPr>
        <p:txBody>
          <a:bodyPr/>
          <a:lstStyle/>
          <a:p>
            <a:r>
              <a:rPr lang="en-US" dirty="0"/>
              <a:t>History 382 Mini-Lecture:</a:t>
            </a:r>
            <a:br>
              <a:rPr lang="en-US" dirty="0"/>
            </a:br>
            <a:r>
              <a:rPr lang="en-US" dirty="0"/>
              <a:t>The Rules of Colonial American Capitalism:  </a:t>
            </a:r>
            <a:br>
              <a:rPr lang="en-US" dirty="0"/>
            </a:br>
            <a:r>
              <a:rPr lang="en-US" dirty="0"/>
              <a:t>Mercantilism, War Capitalism, and the Organic Economy</a:t>
            </a:r>
          </a:p>
        </p:txBody>
      </p:sp>
      <p:pic>
        <p:nvPicPr>
          <p:cNvPr id="9" name="Audio 8">
            <a:hlinkClick r:id="" action="ppaction://media"/>
            <a:extLst>
              <a:ext uri="{FF2B5EF4-FFF2-40B4-BE49-F238E27FC236}">
                <a16:creationId xmlns:a16="http://schemas.microsoft.com/office/drawing/2014/main" id="{33355394-0BBB-C14E-8F09-B42DFD3B7F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19702082"/>
      </p:ext>
    </p:extLst>
  </p:cSld>
  <p:clrMapOvr>
    <a:masterClrMapping/>
  </p:clrMapOvr>
  <mc:AlternateContent xmlns:mc="http://schemas.openxmlformats.org/markup-compatibility/2006">
    <mc:Choice xmlns:p14="http://schemas.microsoft.com/office/powerpoint/2010/main" Requires="p14">
      <p:transition spd="slow" p14:dur="2000" advTm="35209"/>
    </mc:Choice>
    <mc:Fallback>
      <p:transition spd="slow" advTm="35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32261-E988-1C44-965E-162AEA07B68A}"/>
              </a:ext>
            </a:extLst>
          </p:cNvPr>
          <p:cNvSpPr>
            <a:spLocks noGrp="1"/>
          </p:cNvSpPr>
          <p:nvPr>
            <p:ph type="title"/>
          </p:nvPr>
        </p:nvSpPr>
        <p:spPr/>
        <p:txBody>
          <a:bodyPr/>
          <a:lstStyle/>
          <a:p>
            <a:r>
              <a:rPr lang="en-US" dirty="0"/>
              <a:t>Sugar </a:t>
            </a:r>
          </a:p>
        </p:txBody>
      </p:sp>
      <p:sp>
        <p:nvSpPr>
          <p:cNvPr id="3" name="Text Placeholder 2">
            <a:extLst>
              <a:ext uri="{FF2B5EF4-FFF2-40B4-BE49-F238E27FC236}">
                <a16:creationId xmlns:a16="http://schemas.microsoft.com/office/drawing/2014/main" id="{3988087F-9C1F-EE48-9D80-13B1A2D40A4D}"/>
              </a:ext>
            </a:extLst>
          </p:cNvPr>
          <p:cNvSpPr>
            <a:spLocks noGrp="1"/>
          </p:cNvSpPr>
          <p:nvPr>
            <p:ph type="body" idx="1"/>
          </p:nvPr>
        </p:nvSpPr>
        <p:spPr/>
        <p:txBody>
          <a:bodyPr/>
          <a:lstStyle/>
          <a:p>
            <a:r>
              <a:rPr lang="en-US" dirty="0"/>
              <a:t>Sugar, previously produced by Spain, Portugal in Canary Islands, Sao Tome</a:t>
            </a:r>
          </a:p>
          <a:p>
            <a:r>
              <a:rPr lang="en-US" dirty="0"/>
              <a:t>Luxury item for Europeans</a:t>
            </a:r>
          </a:p>
          <a:p>
            <a:r>
              <a:rPr lang="en-US" dirty="0"/>
              <a:t>Caribbean colonies begin large scale sugar production</a:t>
            </a:r>
          </a:p>
          <a:p>
            <a:r>
              <a:rPr lang="en-US" dirty="0"/>
              <a:t>Sugar becomes a common European food </a:t>
            </a:r>
          </a:p>
        </p:txBody>
      </p:sp>
      <p:pic>
        <p:nvPicPr>
          <p:cNvPr id="5" name="Audio 4">
            <a:hlinkClick r:id="" action="ppaction://media"/>
            <a:extLst>
              <a:ext uri="{FF2B5EF4-FFF2-40B4-BE49-F238E27FC236}">
                <a16:creationId xmlns:a16="http://schemas.microsoft.com/office/drawing/2014/main" id="{0D94D328-164F-3C4C-B7EF-E28C0BEFFA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29701948"/>
      </p:ext>
    </p:extLst>
  </p:cSld>
  <p:clrMapOvr>
    <a:masterClrMapping/>
  </p:clrMapOvr>
  <mc:AlternateContent xmlns:mc="http://schemas.openxmlformats.org/markup-compatibility/2006">
    <mc:Choice xmlns:p14="http://schemas.microsoft.com/office/powerpoint/2010/main" Requires="p14">
      <p:transition spd="slow" p14:dur="2000" advTm="50579"/>
    </mc:Choice>
    <mc:Fallback>
      <p:transition spd="slow" advTm="50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20A4-9CE3-6E4D-9001-C32EC7A4DF48}"/>
              </a:ext>
            </a:extLst>
          </p:cNvPr>
          <p:cNvSpPr>
            <a:spLocks noGrp="1"/>
          </p:cNvSpPr>
          <p:nvPr>
            <p:ph type="title"/>
          </p:nvPr>
        </p:nvSpPr>
        <p:spPr/>
        <p:txBody>
          <a:bodyPr/>
          <a:lstStyle/>
          <a:p>
            <a:r>
              <a:rPr lang="en-US" dirty="0"/>
              <a:t>Barbados “First Commercial Jewel of the English Atlantic”</a:t>
            </a:r>
          </a:p>
        </p:txBody>
      </p:sp>
      <p:sp>
        <p:nvSpPr>
          <p:cNvPr id="3" name="Text Placeholder 2">
            <a:extLst>
              <a:ext uri="{FF2B5EF4-FFF2-40B4-BE49-F238E27FC236}">
                <a16:creationId xmlns:a16="http://schemas.microsoft.com/office/drawing/2014/main" id="{B05CE4C4-B60F-FB4C-9448-025FB4242C14}"/>
              </a:ext>
            </a:extLst>
          </p:cNvPr>
          <p:cNvSpPr>
            <a:spLocks noGrp="1"/>
          </p:cNvSpPr>
          <p:nvPr>
            <p:ph type="body" idx="1"/>
          </p:nvPr>
        </p:nvSpPr>
        <p:spPr/>
        <p:txBody>
          <a:bodyPr/>
          <a:lstStyle/>
          <a:p>
            <a:r>
              <a:rPr lang="en-US" dirty="0"/>
              <a:t>Making sugar using enslaved people imported from Africa</a:t>
            </a:r>
          </a:p>
          <a:p>
            <a:pPr lvl="1"/>
            <a:r>
              <a:rPr lang="en-US" dirty="0"/>
              <a:t>130,000 from 1640-1700</a:t>
            </a:r>
          </a:p>
          <a:p>
            <a:r>
              <a:rPr lang="en-US" dirty="0"/>
              <a:t>New England becomes supplier of provisions to Barbados</a:t>
            </a:r>
          </a:p>
          <a:p>
            <a:r>
              <a:rPr lang="en-US" dirty="0"/>
              <a:t>New England imports English manufactures based on credits from Barbados </a:t>
            </a:r>
          </a:p>
        </p:txBody>
      </p:sp>
      <p:pic>
        <p:nvPicPr>
          <p:cNvPr id="5" name="Audio 4">
            <a:hlinkClick r:id="" action="ppaction://media"/>
            <a:extLst>
              <a:ext uri="{FF2B5EF4-FFF2-40B4-BE49-F238E27FC236}">
                <a16:creationId xmlns:a16="http://schemas.microsoft.com/office/drawing/2014/main" id="{CAE3CB6E-FA6F-C249-917F-B3D2F2F48D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78320340"/>
      </p:ext>
    </p:extLst>
  </p:cSld>
  <p:clrMapOvr>
    <a:masterClrMapping/>
  </p:clrMapOvr>
  <mc:AlternateContent xmlns:mc="http://schemas.openxmlformats.org/markup-compatibility/2006">
    <mc:Choice xmlns:p14="http://schemas.microsoft.com/office/powerpoint/2010/main" Requires="p14">
      <p:transition spd="slow" p14:dur="2000" advTm="79805"/>
    </mc:Choice>
    <mc:Fallback>
      <p:transition spd="slow" advTm="79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3818-AC66-7642-9B15-3EF5CD92E6A5}"/>
              </a:ext>
            </a:extLst>
          </p:cNvPr>
          <p:cNvSpPr>
            <a:spLocks noGrp="1"/>
          </p:cNvSpPr>
          <p:nvPr>
            <p:ph type="title"/>
          </p:nvPr>
        </p:nvSpPr>
        <p:spPr/>
        <p:txBody>
          <a:bodyPr/>
          <a:lstStyle/>
          <a:p>
            <a:r>
              <a:rPr lang="en-US" dirty="0"/>
              <a:t>Trade in the Atlantic World </a:t>
            </a:r>
          </a:p>
        </p:txBody>
      </p:sp>
      <p:pic>
        <p:nvPicPr>
          <p:cNvPr id="4" name="Picture 3">
            <a:extLst>
              <a:ext uri="{FF2B5EF4-FFF2-40B4-BE49-F238E27FC236}">
                <a16:creationId xmlns:a16="http://schemas.microsoft.com/office/drawing/2014/main" id="{F4236AD1-7ECE-9C48-B33E-1CA10F35D0CF}"/>
              </a:ext>
            </a:extLst>
          </p:cNvPr>
          <p:cNvPicPr>
            <a:picLocks noChangeAspect="1"/>
          </p:cNvPicPr>
          <p:nvPr/>
        </p:nvPicPr>
        <p:blipFill>
          <a:blip r:embed="rId4"/>
          <a:stretch>
            <a:fillRect/>
          </a:stretch>
        </p:blipFill>
        <p:spPr>
          <a:xfrm>
            <a:off x="1548423" y="2262403"/>
            <a:ext cx="5765800" cy="4597400"/>
          </a:xfrm>
          <a:prstGeom prst="rect">
            <a:avLst/>
          </a:prstGeom>
        </p:spPr>
      </p:pic>
      <p:sp>
        <p:nvSpPr>
          <p:cNvPr id="3" name="Text Placeholder 2">
            <a:extLst>
              <a:ext uri="{FF2B5EF4-FFF2-40B4-BE49-F238E27FC236}">
                <a16:creationId xmlns:a16="http://schemas.microsoft.com/office/drawing/2014/main" id="{32A0E5D1-4AC6-5245-8B19-7C7CD17A0657}"/>
              </a:ext>
            </a:extLst>
          </p:cNvPr>
          <p:cNvSpPr>
            <a:spLocks noGrp="1"/>
          </p:cNvSpPr>
          <p:nvPr>
            <p:ph type="body" idx="1"/>
          </p:nvPr>
        </p:nvSpPr>
        <p:spPr>
          <a:xfrm>
            <a:off x="457647" y="2996418"/>
            <a:ext cx="7420261" cy="3129371"/>
          </a:xfrm>
        </p:spPr>
        <p:txBody>
          <a:bodyPr/>
          <a:lstStyle/>
          <a:p>
            <a:endParaRPr lang="en-US" dirty="0"/>
          </a:p>
        </p:txBody>
      </p:sp>
      <p:pic>
        <p:nvPicPr>
          <p:cNvPr id="6" name="Audio 5">
            <a:hlinkClick r:id="" action="ppaction://media"/>
            <a:extLst>
              <a:ext uri="{FF2B5EF4-FFF2-40B4-BE49-F238E27FC236}">
                <a16:creationId xmlns:a16="http://schemas.microsoft.com/office/drawing/2014/main" id="{1D3E7855-6875-3A45-8F68-7E9D423EDB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85352515"/>
      </p:ext>
    </p:extLst>
  </p:cSld>
  <p:clrMapOvr>
    <a:masterClrMapping/>
  </p:clrMapOvr>
  <mc:AlternateContent xmlns:mc="http://schemas.openxmlformats.org/markup-compatibility/2006">
    <mc:Choice xmlns:p14="http://schemas.microsoft.com/office/powerpoint/2010/main" Requires="p14">
      <p:transition spd="slow" p14:dur="2000" advTm="74965"/>
    </mc:Choice>
    <mc:Fallback>
      <p:transition spd="slow" advTm="74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Organic Economy</a:t>
            </a:r>
          </a:p>
        </p:txBody>
      </p:sp>
      <p:sp>
        <p:nvSpPr>
          <p:cNvPr id="3" name="Text Placeholder 2"/>
          <p:cNvSpPr>
            <a:spLocks noGrp="1"/>
          </p:cNvSpPr>
          <p:nvPr>
            <p:ph type="body" idx="1"/>
          </p:nvPr>
        </p:nvSpPr>
        <p:spPr/>
        <p:txBody>
          <a:bodyPr/>
          <a:lstStyle/>
          <a:p>
            <a:r>
              <a:rPr lang="en-US" dirty="0"/>
              <a:t>Society that gets its energy from products of photosynthesis (plants) either directly or indirectly (humans/animals) </a:t>
            </a:r>
          </a:p>
          <a:p>
            <a:r>
              <a:rPr lang="en-US" dirty="0"/>
              <a:t>Supplemented by wind/water power </a:t>
            </a:r>
          </a:p>
        </p:txBody>
      </p:sp>
      <p:pic>
        <p:nvPicPr>
          <p:cNvPr id="5" name="Audio 4">
            <a:hlinkClick r:id="" action="ppaction://media"/>
            <a:extLst>
              <a:ext uri="{FF2B5EF4-FFF2-40B4-BE49-F238E27FC236}">
                <a16:creationId xmlns:a16="http://schemas.microsoft.com/office/drawing/2014/main" id="{9B7DE4A6-7FD7-4346-9EA2-F0D498A4D7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02389597"/>
      </p:ext>
    </p:extLst>
  </p:cSld>
  <p:clrMapOvr>
    <a:masterClrMapping/>
  </p:clrMapOvr>
  <mc:AlternateContent xmlns:mc="http://schemas.openxmlformats.org/markup-compatibility/2006">
    <mc:Choice xmlns:p14="http://schemas.microsoft.com/office/powerpoint/2010/main" Requires="p14">
      <p:transition spd="slow" p14:dur="2000" advTm="60470"/>
    </mc:Choice>
    <mc:Fallback>
      <p:transition spd="slow" advTm="60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8B3F-140C-B942-9A36-A9A3AAEACCF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7101E35-DEAD-1F4B-BE89-C44787796DC4}"/>
              </a:ext>
            </a:extLst>
          </p:cNvPr>
          <p:cNvSpPr>
            <a:spLocks noGrp="1"/>
          </p:cNvSpPr>
          <p:nvPr>
            <p:ph type="body" idx="1"/>
          </p:nvPr>
        </p:nvSpPr>
        <p:spPr/>
        <p:txBody>
          <a:bodyPr/>
          <a:lstStyle/>
          <a:p>
            <a:r>
              <a:rPr lang="en-US" dirty="0"/>
              <a:t>Main (non-animate) energy source is wood </a:t>
            </a:r>
          </a:p>
        </p:txBody>
      </p:sp>
      <p:pic>
        <p:nvPicPr>
          <p:cNvPr id="5" name="Audio 4">
            <a:hlinkClick r:id="" action="ppaction://media"/>
            <a:extLst>
              <a:ext uri="{FF2B5EF4-FFF2-40B4-BE49-F238E27FC236}">
                <a16:creationId xmlns:a16="http://schemas.microsoft.com/office/drawing/2014/main" id="{3ABCED80-37D4-BE4B-80FF-1E505CF27B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39977675"/>
      </p:ext>
    </p:extLst>
  </p:cSld>
  <p:clrMapOvr>
    <a:masterClrMapping/>
  </p:clrMapOvr>
  <mc:AlternateContent xmlns:mc="http://schemas.openxmlformats.org/markup-compatibility/2006">
    <mc:Choice xmlns:p14="http://schemas.microsoft.com/office/powerpoint/2010/main" Requires="p14">
      <p:transition spd="slow" p14:dur="2000" advTm="17199"/>
    </mc:Choice>
    <mc:Fallback>
      <p:transition spd="slow" advTm="1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a:extLst>
              <a:ext uri="{FF2B5EF4-FFF2-40B4-BE49-F238E27FC236}">
                <a16:creationId xmlns:a16="http://schemas.microsoft.com/office/drawing/2014/main" id="{30FEE999-A68B-C943-B8F9-77478D67E70A}"/>
              </a:ext>
            </a:extLst>
          </p:cNvPr>
          <p:cNvSpPr>
            <a:spLocks noChangeArrowheads="1"/>
          </p:cNvSpPr>
          <p:nvPr>
            <p:ph type="title"/>
          </p:nvPr>
        </p:nvSpPr>
        <p:spPr/>
        <p:txBody>
          <a:bodyPr rIns="45560"/>
          <a:lstStyle/>
          <a:p>
            <a:pPr marL="38100" eaLnBrk="1" hangingPunct="1"/>
            <a:r>
              <a:rPr lang="en-US" altLang="en-US"/>
              <a:t>Energy Density of Fuels	</a:t>
            </a:r>
          </a:p>
        </p:txBody>
      </p:sp>
      <p:sp>
        <p:nvSpPr>
          <p:cNvPr id="154626" name="Rectangle 2">
            <a:extLst>
              <a:ext uri="{FF2B5EF4-FFF2-40B4-BE49-F238E27FC236}">
                <a16:creationId xmlns:a16="http://schemas.microsoft.com/office/drawing/2014/main" id="{5883F108-03EA-A144-AA1E-46E89A6B9F71}"/>
              </a:ext>
            </a:extLst>
          </p:cNvPr>
          <p:cNvSpPr>
            <a:spLocks noChangeArrowheads="1"/>
          </p:cNvSpPr>
          <p:nvPr>
            <p:ph type="body" idx="1"/>
          </p:nvPr>
        </p:nvSpPr>
        <p:spPr bwMode="auto">
          <a:xfrm>
            <a:off x="457200" y="16002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45560" numCol="1" anchor="t" anchorCtr="0" compatLnSpc="1">
            <a:prstTxWarp prst="textNoShape">
              <a:avLst/>
            </a:prstTxWarp>
          </a:bodyPr>
          <a:lstStyle/>
          <a:p>
            <a:pPr marL="381000" indent="-341313" eaLnBrk="1" hangingPunct="1">
              <a:buFontTx/>
              <a:buNone/>
            </a:pPr>
            <a:r>
              <a:rPr lang="en-US" altLang="en-US" dirty="0"/>
              <a:t>Gasoline 46-47 MJ/kg</a:t>
            </a:r>
          </a:p>
          <a:p>
            <a:pPr marL="381000" indent="-341313" eaLnBrk="1" hangingPunct="1">
              <a:buFontTx/>
              <a:buNone/>
            </a:pPr>
            <a:r>
              <a:rPr lang="en-US" altLang="en-US" dirty="0"/>
              <a:t>Bituminous Coal 27-29 MJ/kg</a:t>
            </a:r>
          </a:p>
          <a:p>
            <a:pPr marL="381000" indent="-341313" eaLnBrk="1" hangingPunct="1">
              <a:buFontTx/>
              <a:buNone/>
            </a:pPr>
            <a:r>
              <a:rPr lang="en-US" altLang="en-US" dirty="0"/>
              <a:t>Wood 14-15 MJ/kg</a:t>
            </a:r>
          </a:p>
          <a:p>
            <a:pPr marL="381000" indent="-341313" eaLnBrk="1" hangingPunct="1">
              <a:buFontTx/>
              <a:buNone/>
            </a:pPr>
            <a:r>
              <a:rPr lang="en-US" altLang="en-US" dirty="0"/>
              <a:t>Straw 12-15 </a:t>
            </a:r>
            <a:r>
              <a:rPr lang="en-US" altLang="en-US" dirty="0" err="1"/>
              <a:t>Mj</a:t>
            </a:r>
            <a:r>
              <a:rPr lang="en-US" altLang="en-US" dirty="0"/>
              <a:t>/kg</a:t>
            </a:r>
          </a:p>
          <a:p>
            <a:pPr marL="381000" indent="-341313" eaLnBrk="1" hangingPunct="1">
              <a:buFontTx/>
              <a:buNone/>
            </a:pPr>
            <a:r>
              <a:rPr lang="en-US" altLang="en-US" dirty="0"/>
              <a:t>Feces 1.8-3.0 MJ/kg</a:t>
            </a:r>
          </a:p>
        </p:txBody>
      </p:sp>
      <p:pic>
        <p:nvPicPr>
          <p:cNvPr id="3" name="Audio 2">
            <a:hlinkClick r:id="" action="ppaction://media"/>
            <a:extLst>
              <a:ext uri="{FF2B5EF4-FFF2-40B4-BE49-F238E27FC236}">
                <a16:creationId xmlns:a16="http://schemas.microsoft.com/office/drawing/2014/main" id="{A17508D2-2CAE-9847-85F9-7CDF987A24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pic>
        <p:nvPicPr>
          <p:cNvPr id="4" name="Picture 3">
            <a:extLst>
              <a:ext uri="{FF2B5EF4-FFF2-40B4-BE49-F238E27FC236}">
                <a16:creationId xmlns:a16="http://schemas.microsoft.com/office/drawing/2014/main" id="{D119715B-EAC7-DD4F-BEC0-04FE12D299A9}"/>
              </a:ext>
            </a:extLst>
          </p:cNvPr>
          <p:cNvPicPr>
            <a:picLocks noChangeAspect="1"/>
          </p:cNvPicPr>
          <p:nvPr/>
        </p:nvPicPr>
        <p:blipFill>
          <a:blip r:embed="rId5"/>
          <a:stretch>
            <a:fillRect/>
          </a:stretch>
        </p:blipFill>
        <p:spPr>
          <a:xfrm>
            <a:off x="3868615" y="2969418"/>
            <a:ext cx="5275385" cy="3674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302"/>
    </mc:Choice>
    <mc:Fallback>
      <p:transition spd="slow" advTm="84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a:extLst>
              <a:ext uri="{FF2B5EF4-FFF2-40B4-BE49-F238E27FC236}">
                <a16:creationId xmlns:a16="http://schemas.microsoft.com/office/drawing/2014/main" id="{92632D41-8E79-7C4F-8743-27EBDAAEE0CC}"/>
              </a:ext>
            </a:extLst>
          </p:cNvPr>
          <p:cNvSpPr>
            <a:spLocks noChangeArrowheads="1"/>
          </p:cNvSpPr>
          <p:nvPr>
            <p:ph type="title"/>
          </p:nvPr>
        </p:nvSpPr>
        <p:spPr/>
        <p:txBody>
          <a:bodyPr rIns="45560"/>
          <a:lstStyle/>
          <a:p>
            <a:pPr marL="38100" eaLnBrk="1" hangingPunct="1"/>
            <a:r>
              <a:rPr lang="en-US" altLang="en-US"/>
              <a:t>Energy Costs of Common Materials	</a:t>
            </a:r>
          </a:p>
        </p:txBody>
      </p:sp>
      <p:sp>
        <p:nvSpPr>
          <p:cNvPr id="119810" name="Rectangle 2">
            <a:extLst>
              <a:ext uri="{FF2B5EF4-FFF2-40B4-BE49-F238E27FC236}">
                <a16:creationId xmlns:a16="http://schemas.microsoft.com/office/drawing/2014/main" id="{6E9B2501-F116-4D43-8A42-2DC4882E5FAF}"/>
              </a:ext>
            </a:extLst>
          </p:cNvPr>
          <p:cNvSpPr>
            <a:spLocks noGrp="1" noChangeArrowheads="1"/>
          </p:cNvSpPr>
          <p:nvPr>
            <p:ph type="body" idx="1"/>
          </p:nvPr>
        </p:nvSpPr>
        <p:spPr>
          <a:xfrm>
            <a:off x="457200" y="1600200"/>
            <a:ext cx="8229600" cy="4525963"/>
          </a:xfrm>
        </p:spPr>
        <p:txBody>
          <a:bodyPr rIns="45560"/>
          <a:lstStyle/>
          <a:p>
            <a:pPr eaLnBrk="1" hangingPunct="1">
              <a:defRPr/>
            </a:pPr>
            <a:r>
              <a:rPr lang="en-US" altLang="en-US" sz="2672"/>
              <a:t>Titanium 900-940 MJ/kg</a:t>
            </a:r>
          </a:p>
          <a:p>
            <a:pPr eaLnBrk="1" hangingPunct="1">
              <a:defRPr/>
            </a:pPr>
            <a:r>
              <a:rPr lang="en-US" altLang="en-US" sz="2672"/>
              <a:t>Aluminum 227-342 MJ/kg</a:t>
            </a:r>
          </a:p>
          <a:p>
            <a:pPr eaLnBrk="1" hangingPunct="1">
              <a:defRPr/>
            </a:pPr>
            <a:r>
              <a:rPr lang="en-US" altLang="en-US" sz="2672"/>
              <a:t>Silicon 230-235 MJ/kg</a:t>
            </a:r>
          </a:p>
          <a:p>
            <a:pPr eaLnBrk="1" hangingPunct="1">
              <a:defRPr/>
            </a:pPr>
            <a:r>
              <a:rPr lang="en-US" altLang="en-US" sz="2672"/>
              <a:t>Plastic 87-117 MJ/kg</a:t>
            </a:r>
          </a:p>
          <a:p>
            <a:pPr eaLnBrk="1" hangingPunct="1">
              <a:defRPr/>
            </a:pPr>
            <a:r>
              <a:rPr lang="en-US" altLang="en-US" sz="2672"/>
              <a:t>Steel 20-50 MJ/kg</a:t>
            </a:r>
          </a:p>
          <a:p>
            <a:pPr eaLnBrk="1" hangingPunct="1">
              <a:defRPr/>
            </a:pPr>
            <a:r>
              <a:rPr lang="en-US" altLang="en-US" sz="2672"/>
              <a:t>Wood 3-7</a:t>
            </a:r>
          </a:p>
          <a:p>
            <a:pPr eaLnBrk="1" hangingPunct="1">
              <a:defRPr/>
            </a:pPr>
            <a:r>
              <a:rPr lang="en-US" altLang="en-US" sz="2672"/>
              <a:t>Bricks 2-5</a:t>
            </a:r>
          </a:p>
        </p:txBody>
      </p:sp>
      <p:pic>
        <p:nvPicPr>
          <p:cNvPr id="3" name="Audio 2">
            <a:hlinkClick r:id="" action="ppaction://media"/>
            <a:extLst>
              <a:ext uri="{FF2B5EF4-FFF2-40B4-BE49-F238E27FC236}">
                <a16:creationId xmlns:a16="http://schemas.microsoft.com/office/drawing/2014/main" id="{A3C488D3-EB64-3D48-9CAE-DE03F6659A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9533"/>
    </mc:Choice>
    <mc:Fallback>
      <p:transition spd="slow" advTm="8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B4F4-ADBA-764B-9242-789F1D392EE8}"/>
              </a:ext>
            </a:extLst>
          </p:cNvPr>
          <p:cNvSpPr>
            <a:spLocks noGrp="1"/>
          </p:cNvSpPr>
          <p:nvPr>
            <p:ph type="title"/>
          </p:nvPr>
        </p:nvSpPr>
        <p:spPr/>
        <p:txBody>
          <a:bodyPr/>
          <a:lstStyle/>
          <a:p>
            <a:r>
              <a:rPr lang="en-US" dirty="0"/>
              <a:t>The Organic Economy</a:t>
            </a:r>
          </a:p>
        </p:txBody>
      </p:sp>
      <p:sp>
        <p:nvSpPr>
          <p:cNvPr id="3" name="Text Placeholder 2">
            <a:extLst>
              <a:ext uri="{FF2B5EF4-FFF2-40B4-BE49-F238E27FC236}">
                <a16:creationId xmlns:a16="http://schemas.microsoft.com/office/drawing/2014/main" id="{B7A21C17-2E77-DF4D-AA6F-801210CCD3D2}"/>
              </a:ext>
            </a:extLst>
          </p:cNvPr>
          <p:cNvSpPr>
            <a:spLocks noGrp="1"/>
          </p:cNvSpPr>
          <p:nvPr>
            <p:ph type="body" idx="1"/>
          </p:nvPr>
        </p:nvSpPr>
        <p:spPr/>
        <p:txBody>
          <a:bodyPr/>
          <a:lstStyle/>
          <a:p>
            <a:r>
              <a:rPr lang="en-US" dirty="0"/>
              <a:t>--energy based on the amount of land </a:t>
            </a:r>
          </a:p>
          <a:p>
            <a:pPr lvl="2"/>
            <a:r>
              <a:rPr lang="en-US" dirty="0"/>
              <a:t>In England only 10% of land forested</a:t>
            </a:r>
          </a:p>
          <a:p>
            <a:pPr lvl="2"/>
            <a:r>
              <a:rPr lang="en-US" dirty="0"/>
              <a:t>Begun use of coal transitioning out of organic economy</a:t>
            </a:r>
          </a:p>
          <a:p>
            <a:pPr lvl="2"/>
            <a:r>
              <a:rPr lang="en-US" dirty="0"/>
              <a:t>In America, land, forests abundant </a:t>
            </a:r>
          </a:p>
        </p:txBody>
      </p:sp>
      <p:pic>
        <p:nvPicPr>
          <p:cNvPr id="5" name="Audio 4">
            <a:hlinkClick r:id="" action="ppaction://media"/>
            <a:extLst>
              <a:ext uri="{FF2B5EF4-FFF2-40B4-BE49-F238E27FC236}">
                <a16:creationId xmlns:a16="http://schemas.microsoft.com/office/drawing/2014/main" id="{20916680-40F9-0042-B542-66B2337605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15364716"/>
      </p:ext>
    </p:extLst>
  </p:cSld>
  <p:clrMapOvr>
    <a:masterClrMapping/>
  </p:clrMapOvr>
  <mc:AlternateContent xmlns:mc="http://schemas.openxmlformats.org/markup-compatibility/2006">
    <mc:Choice xmlns:p14="http://schemas.microsoft.com/office/powerpoint/2010/main" Requires="p14">
      <p:transition spd="slow" p14:dur="2000" advTm="55147"/>
    </mc:Choice>
    <mc:Fallback>
      <p:transition spd="slow" advTm="55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B98B-0D7D-6A40-A996-E459A4E4C0A6}"/>
              </a:ext>
            </a:extLst>
          </p:cNvPr>
          <p:cNvSpPr>
            <a:spLocks noGrp="1"/>
          </p:cNvSpPr>
          <p:nvPr>
            <p:ph type="title"/>
          </p:nvPr>
        </p:nvSpPr>
        <p:spPr/>
        <p:txBody>
          <a:bodyPr/>
          <a:lstStyle/>
          <a:p>
            <a:r>
              <a:rPr lang="en-US" dirty="0"/>
              <a:t>The Organic Economy in America</a:t>
            </a:r>
          </a:p>
        </p:txBody>
      </p:sp>
      <p:sp>
        <p:nvSpPr>
          <p:cNvPr id="3" name="Text Placeholder 2">
            <a:extLst>
              <a:ext uri="{FF2B5EF4-FFF2-40B4-BE49-F238E27FC236}">
                <a16:creationId xmlns:a16="http://schemas.microsoft.com/office/drawing/2014/main" id="{86FAFF06-6BC6-3A4D-A65A-072C04C772C1}"/>
              </a:ext>
            </a:extLst>
          </p:cNvPr>
          <p:cNvSpPr>
            <a:spLocks noGrp="1"/>
          </p:cNvSpPr>
          <p:nvPr>
            <p:ph type="body" idx="1"/>
          </p:nvPr>
        </p:nvSpPr>
        <p:spPr/>
        <p:txBody>
          <a:bodyPr/>
          <a:lstStyle/>
          <a:p>
            <a:r>
              <a:rPr lang="en-US" dirty="0"/>
              <a:t>Land, forests abundant</a:t>
            </a:r>
          </a:p>
          <a:p>
            <a:pPr lvl="1"/>
            <a:r>
              <a:rPr lang="en-US" dirty="0"/>
              <a:t>Colonists recognize land important</a:t>
            </a:r>
          </a:p>
          <a:p>
            <a:r>
              <a:rPr lang="en-US" dirty="0"/>
              <a:t>Colonists have access to large amounts of wood-based energy</a:t>
            </a:r>
          </a:p>
          <a:p>
            <a:pPr lvl="1"/>
            <a:r>
              <a:rPr lang="en-US" dirty="0"/>
              <a:t>Europeans note the large (wasteful) fires Americans have</a:t>
            </a:r>
          </a:p>
          <a:p>
            <a:pPr lvl="1"/>
            <a:r>
              <a:rPr lang="en-US" dirty="0"/>
              <a:t>Metal still costly, difficult to produce</a:t>
            </a:r>
          </a:p>
          <a:p>
            <a:r>
              <a:rPr lang="en-US" dirty="0"/>
              <a:t>Coal not widely used until 1850s </a:t>
            </a:r>
          </a:p>
          <a:p>
            <a:endParaRPr lang="en-US" dirty="0"/>
          </a:p>
        </p:txBody>
      </p:sp>
      <p:pic>
        <p:nvPicPr>
          <p:cNvPr id="5" name="Audio 4">
            <a:hlinkClick r:id="" action="ppaction://media"/>
            <a:extLst>
              <a:ext uri="{FF2B5EF4-FFF2-40B4-BE49-F238E27FC236}">
                <a16:creationId xmlns:a16="http://schemas.microsoft.com/office/drawing/2014/main" id="{C0E93F64-3B76-BF46-8C28-D2E233938D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62641585"/>
      </p:ext>
    </p:extLst>
  </p:cSld>
  <p:clrMapOvr>
    <a:masterClrMapping/>
  </p:clrMapOvr>
  <mc:AlternateContent xmlns:mc="http://schemas.openxmlformats.org/markup-compatibility/2006">
    <mc:Choice xmlns:p14="http://schemas.microsoft.com/office/powerpoint/2010/main" Requires="p14">
      <p:transition spd="slow" p14:dur="2000" advTm="73077"/>
    </mc:Choice>
    <mc:Fallback>
      <p:transition spd="slow" advTm="7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EEA4-C698-1D42-88BC-353E37209593}"/>
              </a:ext>
            </a:extLst>
          </p:cNvPr>
          <p:cNvSpPr>
            <a:spLocks noGrp="1"/>
          </p:cNvSpPr>
          <p:nvPr>
            <p:ph type="title"/>
          </p:nvPr>
        </p:nvSpPr>
        <p:spPr/>
        <p:txBody>
          <a:bodyPr/>
          <a:lstStyle/>
          <a:p>
            <a:r>
              <a:rPr lang="en-US" dirty="0"/>
              <a:t>Household as Center of Economy</a:t>
            </a:r>
          </a:p>
        </p:txBody>
      </p:sp>
      <p:sp>
        <p:nvSpPr>
          <p:cNvPr id="3" name="Text Placeholder 2">
            <a:extLst>
              <a:ext uri="{FF2B5EF4-FFF2-40B4-BE49-F238E27FC236}">
                <a16:creationId xmlns:a16="http://schemas.microsoft.com/office/drawing/2014/main" id="{08E5623C-93E7-CE4F-89D3-B29FD7F7D85D}"/>
              </a:ext>
            </a:extLst>
          </p:cNvPr>
          <p:cNvSpPr>
            <a:spLocks noGrp="1"/>
          </p:cNvSpPr>
          <p:nvPr>
            <p:ph type="body" idx="1"/>
          </p:nvPr>
        </p:nvSpPr>
        <p:spPr/>
        <p:txBody>
          <a:bodyPr/>
          <a:lstStyle/>
          <a:p>
            <a:r>
              <a:rPr lang="en-US" dirty="0"/>
              <a:t>On the whole the organic economy privileged  the small-scale, the rural, the dispersed </a:t>
            </a:r>
          </a:p>
          <a:p>
            <a:r>
              <a:rPr lang="en-US" dirty="0"/>
              <a:t>The household was the center of the economy, whether in a plantation, the farm or the workshop</a:t>
            </a:r>
          </a:p>
        </p:txBody>
      </p:sp>
      <p:pic>
        <p:nvPicPr>
          <p:cNvPr id="6" name="Audio 5">
            <a:hlinkClick r:id="" action="ppaction://media"/>
            <a:extLst>
              <a:ext uri="{FF2B5EF4-FFF2-40B4-BE49-F238E27FC236}">
                <a16:creationId xmlns:a16="http://schemas.microsoft.com/office/drawing/2014/main" id="{DCA5ED01-6386-B145-9738-B691885AD1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64439355"/>
      </p:ext>
    </p:extLst>
  </p:cSld>
  <p:clrMapOvr>
    <a:masterClrMapping/>
  </p:clrMapOvr>
  <mc:AlternateContent xmlns:mc="http://schemas.openxmlformats.org/markup-compatibility/2006">
    <mc:Choice xmlns:p14="http://schemas.microsoft.com/office/powerpoint/2010/main" Requires="p14">
      <p:transition spd="slow" p14:dur="2000" advTm="52701"/>
    </mc:Choice>
    <mc:Fallback>
      <p:transition spd="slow" advTm="5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9144A-03F9-9743-8679-E8FBD26259C4}"/>
              </a:ext>
            </a:extLst>
          </p:cNvPr>
          <p:cNvSpPr>
            <a:spLocks noGrp="1"/>
          </p:cNvSpPr>
          <p:nvPr>
            <p:ph type="title"/>
          </p:nvPr>
        </p:nvSpPr>
        <p:spPr/>
        <p:txBody>
          <a:bodyPr/>
          <a:lstStyle/>
          <a:p>
            <a:r>
              <a:rPr lang="en-US" dirty="0"/>
              <a:t>“Rules”</a:t>
            </a:r>
          </a:p>
        </p:txBody>
      </p:sp>
      <p:sp>
        <p:nvSpPr>
          <p:cNvPr id="4" name="Text Placeholder 3">
            <a:extLst>
              <a:ext uri="{FF2B5EF4-FFF2-40B4-BE49-F238E27FC236}">
                <a16:creationId xmlns:a16="http://schemas.microsoft.com/office/drawing/2014/main" id="{35067841-2913-3741-8182-DC01A55B19D9}"/>
              </a:ext>
            </a:extLst>
          </p:cNvPr>
          <p:cNvSpPr>
            <a:spLocks noGrp="1"/>
          </p:cNvSpPr>
          <p:nvPr>
            <p:ph type="body" idx="1"/>
          </p:nvPr>
        </p:nvSpPr>
        <p:spPr/>
        <p:txBody>
          <a:bodyPr/>
          <a:lstStyle/>
          <a:p>
            <a:r>
              <a:rPr lang="en-US" dirty="0"/>
              <a:t>Mercantilism</a:t>
            </a:r>
          </a:p>
          <a:p>
            <a:r>
              <a:rPr lang="en-US" dirty="0"/>
              <a:t>War Capitalism </a:t>
            </a:r>
          </a:p>
          <a:p>
            <a:r>
              <a:rPr lang="en-US" dirty="0"/>
              <a:t>Organic Economy </a:t>
            </a:r>
          </a:p>
          <a:p>
            <a:r>
              <a:rPr lang="en-US" dirty="0"/>
              <a:t>[Should be able to define these terms]</a:t>
            </a:r>
          </a:p>
        </p:txBody>
      </p:sp>
      <p:pic>
        <p:nvPicPr>
          <p:cNvPr id="9" name="Audio 8">
            <a:hlinkClick r:id="" action="ppaction://media"/>
            <a:extLst>
              <a:ext uri="{FF2B5EF4-FFF2-40B4-BE49-F238E27FC236}">
                <a16:creationId xmlns:a16="http://schemas.microsoft.com/office/drawing/2014/main" id="{0DA21BC8-CC95-0F48-928E-5EFEC95518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28049349"/>
      </p:ext>
    </p:extLst>
  </p:cSld>
  <p:clrMapOvr>
    <a:masterClrMapping/>
  </p:clrMapOvr>
  <mc:AlternateContent xmlns:mc="http://schemas.openxmlformats.org/markup-compatibility/2006">
    <mc:Choice xmlns:p14="http://schemas.microsoft.com/office/powerpoint/2010/main" Requires="p14">
      <p:transition spd="slow" p14:dur="2000" advTm="25119"/>
    </mc:Choice>
    <mc:Fallback>
      <p:transition spd="slow" advTm="2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681A-70C7-7D4D-BFBA-AD71C24434BF}"/>
              </a:ext>
            </a:extLst>
          </p:cNvPr>
          <p:cNvSpPr>
            <a:spLocks noGrp="1"/>
          </p:cNvSpPr>
          <p:nvPr>
            <p:ph type="title"/>
          </p:nvPr>
        </p:nvSpPr>
        <p:spPr/>
        <p:txBody>
          <a:bodyPr/>
          <a:lstStyle/>
          <a:p>
            <a:r>
              <a:rPr lang="en-US" dirty="0"/>
              <a:t>Adam Smith—Changing the Rules</a:t>
            </a:r>
          </a:p>
        </p:txBody>
      </p:sp>
      <p:sp>
        <p:nvSpPr>
          <p:cNvPr id="4" name="Text Placeholder 3">
            <a:extLst>
              <a:ext uri="{FF2B5EF4-FFF2-40B4-BE49-F238E27FC236}">
                <a16:creationId xmlns:a16="http://schemas.microsoft.com/office/drawing/2014/main" id="{E6DA15DE-3F99-614C-BCC0-43C92A68013C}"/>
              </a:ext>
            </a:extLst>
          </p:cNvPr>
          <p:cNvSpPr>
            <a:spLocks noGrp="1"/>
          </p:cNvSpPr>
          <p:nvPr>
            <p:ph type="body" idx="1"/>
          </p:nvPr>
        </p:nvSpPr>
        <p:spPr/>
        <p:txBody>
          <a:bodyPr/>
          <a:lstStyle/>
          <a:p>
            <a:r>
              <a:rPr lang="en-US" dirty="0"/>
              <a:t>Adam Smith</a:t>
            </a:r>
          </a:p>
          <a:p>
            <a:r>
              <a:rPr lang="en-US" dirty="0"/>
              <a:t>Born  1723 in Scotland </a:t>
            </a:r>
          </a:p>
          <a:p>
            <a:r>
              <a:rPr lang="en-US" dirty="0"/>
              <a:t>Scotland had become intellectual center of Great Britain (5 universities versus 2 in England)</a:t>
            </a:r>
          </a:p>
          <a:p>
            <a:r>
              <a:rPr lang="en-US" dirty="0"/>
              <a:t>Scottish Enlightenment</a:t>
            </a:r>
          </a:p>
          <a:p>
            <a:r>
              <a:rPr lang="en-US" dirty="0"/>
              <a:t>Teaching competitive classes</a:t>
            </a:r>
            <a:br>
              <a:rPr lang="en-US" dirty="0"/>
            </a:br>
            <a:r>
              <a:rPr lang="en-US" dirty="0"/>
              <a:t>  Each professors pay based on students who elect to study with him </a:t>
            </a:r>
          </a:p>
        </p:txBody>
      </p:sp>
      <p:pic>
        <p:nvPicPr>
          <p:cNvPr id="4098" name="Picture 2" descr="A sketch of Adam Smith facing to the right">
            <a:extLst>
              <a:ext uri="{FF2B5EF4-FFF2-40B4-BE49-F238E27FC236}">
                <a16:creationId xmlns:a16="http://schemas.microsoft.com/office/drawing/2014/main" id="{A037A5BE-594F-5640-9DF5-552F0AE22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6" y="2096635"/>
            <a:ext cx="2794000" cy="34036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140A8D8D-51B6-8147-A8F2-ABB702533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25864178"/>
      </p:ext>
    </p:extLst>
  </p:cSld>
  <p:clrMapOvr>
    <a:masterClrMapping/>
  </p:clrMapOvr>
  <mc:AlternateContent xmlns:mc="http://schemas.openxmlformats.org/markup-compatibility/2006">
    <mc:Choice xmlns:p14="http://schemas.microsoft.com/office/powerpoint/2010/main" Requires="p14">
      <p:transition spd="slow" p14:dur="2000" advTm="136437"/>
    </mc:Choice>
    <mc:Fallback>
      <p:transition spd="slow" advTm="13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3CAF9-E4F2-974D-A5DE-17355297D2A6}"/>
              </a:ext>
            </a:extLst>
          </p:cNvPr>
          <p:cNvSpPr>
            <a:spLocks noGrp="1"/>
          </p:cNvSpPr>
          <p:nvPr>
            <p:ph type="title"/>
          </p:nvPr>
        </p:nvSpPr>
        <p:spPr/>
        <p:txBody>
          <a:bodyPr/>
          <a:lstStyle/>
          <a:p>
            <a:r>
              <a:rPr lang="en-US" dirty="0"/>
              <a:t>The Wealth of Nations (1776)</a:t>
            </a:r>
          </a:p>
        </p:txBody>
      </p:sp>
      <p:sp>
        <p:nvSpPr>
          <p:cNvPr id="6" name="Text Placeholder 5">
            <a:extLst>
              <a:ext uri="{FF2B5EF4-FFF2-40B4-BE49-F238E27FC236}">
                <a16:creationId xmlns:a16="http://schemas.microsoft.com/office/drawing/2014/main" id="{4F39570D-789C-5A40-9E03-E95C073C9503}"/>
              </a:ext>
            </a:extLst>
          </p:cNvPr>
          <p:cNvSpPr>
            <a:spLocks noGrp="1"/>
          </p:cNvSpPr>
          <p:nvPr>
            <p:ph type="body" idx="1"/>
          </p:nvPr>
        </p:nvSpPr>
        <p:spPr/>
        <p:txBody>
          <a:bodyPr/>
          <a:lstStyle/>
          <a:p>
            <a:r>
              <a:rPr lang="en-US" dirty="0"/>
              <a:t>Applying a scientific approach to why some nations are wealthier than others.</a:t>
            </a:r>
          </a:p>
          <a:p>
            <a:r>
              <a:rPr lang="en-US" dirty="0"/>
              <a:t>Attempt to “demoralize economics”</a:t>
            </a:r>
          </a:p>
          <a:p>
            <a:r>
              <a:rPr lang="en-US" dirty="0"/>
              <a:t>Understand it as a science </a:t>
            </a:r>
          </a:p>
          <a:p>
            <a:r>
              <a:rPr lang="en-US" dirty="0"/>
              <a:t>Just as the universe seen as a clock work, subject to certain rules, human economic interactions can be seen in the same way</a:t>
            </a:r>
          </a:p>
          <a:p>
            <a:r>
              <a:rPr lang="en-US" dirty="0"/>
              <a:t>Attacks much conventional thinking</a:t>
            </a:r>
          </a:p>
          <a:p>
            <a:endParaRPr lang="en-US" dirty="0"/>
          </a:p>
          <a:p>
            <a:r>
              <a:rPr lang="en-US" dirty="0"/>
              <a:t>His answers:</a:t>
            </a:r>
          </a:p>
          <a:p>
            <a:r>
              <a:rPr lang="en-US" dirty="0"/>
              <a:t>1.  Tendency of humans to trade (truck and barter)</a:t>
            </a:r>
          </a:p>
          <a:p>
            <a:r>
              <a:rPr lang="en-US" dirty="0"/>
              <a:t>2.  Division of labor</a:t>
            </a:r>
          </a:p>
          <a:p>
            <a:r>
              <a:rPr lang="en-US" dirty="0"/>
              <a:t>3.  Division of labor limited by extent of market </a:t>
            </a:r>
          </a:p>
        </p:txBody>
      </p:sp>
      <p:pic>
        <p:nvPicPr>
          <p:cNvPr id="10" name="Audio 9">
            <a:hlinkClick r:id="" action="ppaction://media"/>
            <a:extLst>
              <a:ext uri="{FF2B5EF4-FFF2-40B4-BE49-F238E27FC236}">
                <a16:creationId xmlns:a16="http://schemas.microsoft.com/office/drawing/2014/main" id="{C22BAD73-5BE0-4247-97AF-E032FD7940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36820677"/>
      </p:ext>
    </p:extLst>
  </p:cSld>
  <p:clrMapOvr>
    <a:masterClrMapping/>
  </p:clrMapOvr>
  <mc:AlternateContent xmlns:mc="http://schemas.openxmlformats.org/markup-compatibility/2006">
    <mc:Choice xmlns:p14="http://schemas.microsoft.com/office/powerpoint/2010/main" Requires="p14">
      <p:transition spd="slow" p14:dur="2000" advTm="78438"/>
    </mc:Choice>
    <mc:Fallback>
      <p:transition spd="slow" advTm="78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22B5-2029-9F4E-909C-7336FE835095}"/>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5D1E1369-1F65-4E4F-B60D-EC4F81EBC2A0}"/>
              </a:ext>
            </a:extLst>
          </p:cNvPr>
          <p:cNvSpPr>
            <a:spLocks noGrp="1"/>
          </p:cNvSpPr>
          <p:nvPr>
            <p:ph type="body" idx="1"/>
          </p:nvPr>
        </p:nvSpPr>
        <p:spPr/>
        <p:txBody>
          <a:bodyPr/>
          <a:lstStyle/>
          <a:p>
            <a:r>
              <a:rPr lang="en-US" dirty="0"/>
              <a:t>Attacks mercantilism </a:t>
            </a:r>
          </a:p>
          <a:p>
            <a:pPr lvl="1"/>
            <a:r>
              <a:rPr lang="en-US" dirty="0"/>
              <a:t>Raises prices for consumers</a:t>
            </a:r>
          </a:p>
          <a:p>
            <a:r>
              <a:rPr lang="en-US" dirty="0"/>
              <a:t>Attacks moral economy</a:t>
            </a:r>
          </a:p>
          <a:p>
            <a:pPr lvl="1"/>
            <a:r>
              <a:rPr lang="en-US" dirty="0"/>
              <a:t>Based on superstition.  </a:t>
            </a:r>
          </a:p>
        </p:txBody>
      </p:sp>
      <p:pic>
        <p:nvPicPr>
          <p:cNvPr id="5" name="Audio 4">
            <a:hlinkClick r:id="" action="ppaction://media"/>
            <a:extLst>
              <a:ext uri="{FF2B5EF4-FFF2-40B4-BE49-F238E27FC236}">
                <a16:creationId xmlns:a16="http://schemas.microsoft.com/office/drawing/2014/main" id="{49B51A3A-E554-B34F-9DB8-C730C2CCAF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95615638"/>
      </p:ext>
    </p:extLst>
  </p:cSld>
  <p:clrMapOvr>
    <a:masterClrMapping/>
  </p:clrMapOvr>
  <mc:AlternateContent xmlns:mc="http://schemas.openxmlformats.org/markup-compatibility/2006">
    <mc:Choice xmlns:p14="http://schemas.microsoft.com/office/powerpoint/2010/main" Requires="p14">
      <p:transition spd="slow" p14:dur="2000" advTm="106262"/>
    </mc:Choice>
    <mc:Fallback>
      <p:transition spd="slow" advTm="106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6E9-2169-8C4A-9AEE-3C5BB6C9BBB4}"/>
              </a:ext>
            </a:extLst>
          </p:cNvPr>
          <p:cNvSpPr>
            <a:spLocks noGrp="1"/>
          </p:cNvSpPr>
          <p:nvPr>
            <p:ph type="title"/>
          </p:nvPr>
        </p:nvSpPr>
        <p:spPr/>
        <p:txBody>
          <a:bodyPr/>
          <a:lstStyle/>
          <a:p>
            <a:r>
              <a:rPr lang="en-US" dirty="0"/>
              <a:t>His Answers</a:t>
            </a:r>
            <a:br>
              <a:rPr lang="en-US" dirty="0"/>
            </a:br>
            <a:endParaRPr lang="en-US" dirty="0"/>
          </a:p>
        </p:txBody>
      </p:sp>
      <p:sp>
        <p:nvSpPr>
          <p:cNvPr id="3" name="Text Placeholder 2">
            <a:extLst>
              <a:ext uri="{FF2B5EF4-FFF2-40B4-BE49-F238E27FC236}">
                <a16:creationId xmlns:a16="http://schemas.microsoft.com/office/drawing/2014/main" id="{9825F873-C126-7A43-B91F-7662145C62A4}"/>
              </a:ext>
            </a:extLst>
          </p:cNvPr>
          <p:cNvSpPr>
            <a:spLocks noGrp="1"/>
          </p:cNvSpPr>
          <p:nvPr>
            <p:ph type="body" idx="1"/>
          </p:nvPr>
        </p:nvSpPr>
        <p:spPr/>
        <p:txBody>
          <a:bodyPr/>
          <a:lstStyle/>
          <a:p>
            <a:r>
              <a:rPr lang="en-US" dirty="0"/>
              <a:t>His answers:</a:t>
            </a:r>
          </a:p>
          <a:p>
            <a:r>
              <a:rPr lang="en-US" dirty="0"/>
              <a:t>1.  Tendency of humans to trade (truck and barter)</a:t>
            </a:r>
          </a:p>
          <a:p>
            <a:r>
              <a:rPr lang="en-US" dirty="0"/>
              <a:t>2.  Division of labor</a:t>
            </a:r>
          </a:p>
          <a:p>
            <a:r>
              <a:rPr lang="en-US" dirty="0"/>
              <a:t>3.  Division of labor limited by extent of market </a:t>
            </a:r>
          </a:p>
          <a:p>
            <a:endParaRPr lang="en-US" dirty="0"/>
          </a:p>
        </p:txBody>
      </p:sp>
      <p:pic>
        <p:nvPicPr>
          <p:cNvPr id="5" name="Audio 4">
            <a:hlinkClick r:id="" action="ppaction://media"/>
            <a:extLst>
              <a:ext uri="{FF2B5EF4-FFF2-40B4-BE49-F238E27FC236}">
                <a16:creationId xmlns:a16="http://schemas.microsoft.com/office/drawing/2014/main" id="{4B85B1F3-C43B-1A44-A78C-0A60E3664A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87189688"/>
      </p:ext>
    </p:extLst>
  </p:cSld>
  <p:clrMapOvr>
    <a:masterClrMapping/>
  </p:clrMapOvr>
  <mc:AlternateContent xmlns:mc="http://schemas.openxmlformats.org/markup-compatibility/2006">
    <mc:Choice xmlns:p14="http://schemas.microsoft.com/office/powerpoint/2010/main" Requires="p14">
      <p:transition spd="slow" p14:dur="2000" advTm="34774"/>
    </mc:Choice>
    <mc:Fallback>
      <p:transition spd="slow" advTm="34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67A52-131C-794E-90AF-9E8F2C0BCC1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C0AF4BA-18B2-8746-A22F-C15D3285B622}"/>
              </a:ext>
            </a:extLst>
          </p:cNvPr>
          <p:cNvSpPr>
            <a:spLocks noGrp="1"/>
          </p:cNvSpPr>
          <p:nvPr>
            <p:ph type="body" idx="1"/>
          </p:nvPr>
        </p:nvSpPr>
        <p:spPr/>
        <p:txBody>
          <a:bodyPr/>
          <a:lstStyle/>
          <a:p>
            <a:r>
              <a:rPr lang="en-US" dirty="0"/>
              <a:t>Tendency of Humans to Trade (Truck and Barter)</a:t>
            </a:r>
          </a:p>
          <a:p>
            <a:r>
              <a:rPr lang="en-US" dirty="0"/>
              <a:t>“It is not from the benevolence of the butcher, the brewer, or the baker that we expect our dinner, but from their regard to their own interest. We address ourselves, not to their humanity, but to their self-love, and never talk to them of our own necessities, but of their advantages. Nobody but a beggar chooses to depend chiefly upon the benevolence of his fellow-citizens.”</a:t>
            </a:r>
          </a:p>
          <a:p>
            <a:r>
              <a:rPr lang="en-US" dirty="0"/>
              <a:t>Trade can be Win-Win </a:t>
            </a:r>
          </a:p>
          <a:p>
            <a:br>
              <a:rPr lang="en-US" dirty="0"/>
            </a:br>
            <a:r>
              <a:rPr lang="en-US" dirty="0"/>
              <a:t> </a:t>
            </a:r>
          </a:p>
        </p:txBody>
      </p:sp>
      <p:pic>
        <p:nvPicPr>
          <p:cNvPr id="5" name="Audio 4">
            <a:hlinkClick r:id="" action="ppaction://media"/>
            <a:extLst>
              <a:ext uri="{FF2B5EF4-FFF2-40B4-BE49-F238E27FC236}">
                <a16:creationId xmlns:a16="http://schemas.microsoft.com/office/drawing/2014/main" id="{CEC1E1E6-5AB3-A14B-8C24-AC81EC6B3A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38480878"/>
      </p:ext>
    </p:extLst>
  </p:cSld>
  <p:clrMapOvr>
    <a:masterClrMapping/>
  </p:clrMapOvr>
  <mc:AlternateContent xmlns:mc="http://schemas.openxmlformats.org/markup-compatibility/2006">
    <mc:Choice xmlns:p14="http://schemas.microsoft.com/office/powerpoint/2010/main" Requires="p14">
      <p:transition spd="slow" p14:dur="2000" advTm="77730"/>
    </mc:Choice>
    <mc:Fallback>
      <p:transition spd="slow" advTm="77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DC37-40A3-EA47-9FAC-2F6A40BABA1D}"/>
              </a:ext>
            </a:extLst>
          </p:cNvPr>
          <p:cNvSpPr>
            <a:spLocks noGrp="1"/>
          </p:cNvSpPr>
          <p:nvPr>
            <p:ph type="title"/>
          </p:nvPr>
        </p:nvSpPr>
        <p:spPr/>
        <p:txBody>
          <a:bodyPr/>
          <a:lstStyle/>
          <a:p>
            <a:r>
              <a:rPr lang="en-US" dirty="0"/>
              <a:t>Division of Labor </a:t>
            </a:r>
          </a:p>
        </p:txBody>
      </p:sp>
      <p:sp>
        <p:nvSpPr>
          <p:cNvPr id="3" name="Text Placeholder 2">
            <a:extLst>
              <a:ext uri="{FF2B5EF4-FFF2-40B4-BE49-F238E27FC236}">
                <a16:creationId xmlns:a16="http://schemas.microsoft.com/office/drawing/2014/main" id="{C45B822E-9147-8045-A6CF-A19B9E9CBAAE}"/>
              </a:ext>
            </a:extLst>
          </p:cNvPr>
          <p:cNvSpPr>
            <a:spLocks noGrp="1"/>
          </p:cNvSpPr>
          <p:nvPr>
            <p:ph type="body" idx="1"/>
          </p:nvPr>
        </p:nvSpPr>
        <p:spPr/>
        <p:txBody>
          <a:bodyPr/>
          <a:lstStyle/>
          <a:p>
            <a:r>
              <a:rPr lang="en-US" dirty="0"/>
              <a:t>Gives Example of Pin Factory </a:t>
            </a:r>
          </a:p>
          <a:p>
            <a:r>
              <a:rPr lang="en-US" dirty="0"/>
              <a:t>One person not acquainted with pin making could hardly make one a day</a:t>
            </a:r>
          </a:p>
          <a:p>
            <a:r>
              <a:rPr lang="en-US" dirty="0"/>
              <a:t>Factory of 10 people making 48,000 pins a day </a:t>
            </a:r>
          </a:p>
        </p:txBody>
      </p:sp>
      <p:pic>
        <p:nvPicPr>
          <p:cNvPr id="5" name="Audio 4">
            <a:hlinkClick r:id="" action="ppaction://media"/>
            <a:extLst>
              <a:ext uri="{FF2B5EF4-FFF2-40B4-BE49-F238E27FC236}">
                <a16:creationId xmlns:a16="http://schemas.microsoft.com/office/drawing/2014/main" id="{254E17F0-7EFC-E94E-8968-5C12835E68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4959684"/>
      </p:ext>
    </p:extLst>
  </p:cSld>
  <p:clrMapOvr>
    <a:masterClrMapping/>
  </p:clrMapOvr>
  <mc:AlternateContent xmlns:mc="http://schemas.openxmlformats.org/markup-compatibility/2006">
    <mc:Choice xmlns:p14="http://schemas.microsoft.com/office/powerpoint/2010/main" Requires="p14">
      <p:transition spd="slow" p14:dur="2000" advTm="66552"/>
    </mc:Choice>
    <mc:Fallback>
      <p:transition spd="slow" advTm="6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D47D-6B34-D24F-B484-D5909FAF4904}"/>
              </a:ext>
            </a:extLst>
          </p:cNvPr>
          <p:cNvSpPr>
            <a:spLocks noGrp="1"/>
          </p:cNvSpPr>
          <p:nvPr>
            <p:ph type="title"/>
          </p:nvPr>
        </p:nvSpPr>
        <p:spPr/>
        <p:txBody>
          <a:bodyPr/>
          <a:lstStyle/>
          <a:p>
            <a:r>
              <a:rPr lang="en-US" dirty="0"/>
              <a:t>Division of Labor Limited by Extent of Market</a:t>
            </a:r>
          </a:p>
        </p:txBody>
      </p:sp>
      <p:sp>
        <p:nvSpPr>
          <p:cNvPr id="3" name="Text Placeholder 2">
            <a:extLst>
              <a:ext uri="{FF2B5EF4-FFF2-40B4-BE49-F238E27FC236}">
                <a16:creationId xmlns:a16="http://schemas.microsoft.com/office/drawing/2014/main" id="{159E4DBF-F004-6E4D-A2F9-012496CC47A5}"/>
              </a:ext>
            </a:extLst>
          </p:cNvPr>
          <p:cNvSpPr>
            <a:spLocks noGrp="1"/>
          </p:cNvSpPr>
          <p:nvPr>
            <p:ph type="body" idx="1"/>
          </p:nvPr>
        </p:nvSpPr>
        <p:spPr/>
        <p:txBody>
          <a:bodyPr/>
          <a:lstStyle/>
          <a:p>
            <a:r>
              <a:rPr lang="en-US" dirty="0"/>
              <a:t>When market is small, no one can specialize </a:t>
            </a:r>
          </a:p>
          <a:p>
            <a:r>
              <a:rPr lang="en-US" dirty="0"/>
              <a:t>In the Highlands of Scotland, everyone must be butcher, baker, brewer for their own family </a:t>
            </a:r>
          </a:p>
          <a:p>
            <a:r>
              <a:rPr lang="en-US" dirty="0"/>
              <a:t>In 18</a:t>
            </a:r>
            <a:r>
              <a:rPr lang="en-US" baseline="30000" dirty="0"/>
              <a:t>th</a:t>
            </a:r>
            <a:r>
              <a:rPr lang="en-US" dirty="0"/>
              <a:t> century, extent of market enlarged by water transportation (overseas, and on rivers)</a:t>
            </a:r>
          </a:p>
          <a:p>
            <a:endParaRPr lang="en-US" dirty="0"/>
          </a:p>
        </p:txBody>
      </p:sp>
      <p:pic>
        <p:nvPicPr>
          <p:cNvPr id="5" name="Audio 4">
            <a:hlinkClick r:id="" action="ppaction://media"/>
            <a:extLst>
              <a:ext uri="{FF2B5EF4-FFF2-40B4-BE49-F238E27FC236}">
                <a16:creationId xmlns:a16="http://schemas.microsoft.com/office/drawing/2014/main" id="{38371956-39E5-1045-8B5D-7B8B80B4AF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14358320"/>
      </p:ext>
    </p:extLst>
  </p:cSld>
  <p:clrMapOvr>
    <a:masterClrMapping/>
  </p:clrMapOvr>
  <mc:AlternateContent xmlns:mc="http://schemas.openxmlformats.org/markup-compatibility/2006">
    <mc:Choice xmlns:p14="http://schemas.microsoft.com/office/powerpoint/2010/main" Requires="p14">
      <p:transition spd="slow" p14:dur="2000" advTm="52107"/>
    </mc:Choice>
    <mc:Fallback>
      <p:transition spd="slow" advTm="5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2BDFE-A81C-A449-AC47-F1C787ED4D7A}"/>
              </a:ext>
            </a:extLst>
          </p:cNvPr>
          <p:cNvSpPr>
            <a:spLocks noGrp="1"/>
          </p:cNvSpPr>
          <p:nvPr>
            <p:ph type="title"/>
          </p:nvPr>
        </p:nvSpPr>
        <p:spPr/>
        <p:txBody>
          <a:bodyPr/>
          <a:lstStyle/>
          <a:p>
            <a:r>
              <a:rPr lang="en-US" dirty="0"/>
              <a:t>Smithian Growth</a:t>
            </a:r>
          </a:p>
        </p:txBody>
      </p:sp>
      <p:sp>
        <p:nvSpPr>
          <p:cNvPr id="3" name="Text Placeholder 2">
            <a:extLst>
              <a:ext uri="{FF2B5EF4-FFF2-40B4-BE49-F238E27FC236}">
                <a16:creationId xmlns:a16="http://schemas.microsoft.com/office/drawing/2014/main" id="{27BEDC83-5416-D545-934B-D5B980AB0622}"/>
              </a:ext>
            </a:extLst>
          </p:cNvPr>
          <p:cNvSpPr>
            <a:spLocks noGrp="1"/>
          </p:cNvSpPr>
          <p:nvPr>
            <p:ph type="body" idx="1"/>
          </p:nvPr>
        </p:nvSpPr>
        <p:spPr/>
        <p:txBody>
          <a:bodyPr/>
          <a:lstStyle/>
          <a:p>
            <a:r>
              <a:rPr lang="en-US" dirty="0"/>
              <a:t>Combination of these three factors </a:t>
            </a:r>
          </a:p>
          <a:p>
            <a:r>
              <a:rPr lang="en-US" dirty="0"/>
              <a:t>Trade</a:t>
            </a:r>
          </a:p>
          <a:p>
            <a:r>
              <a:rPr lang="en-US" dirty="0"/>
              <a:t>Growing Extent of Market</a:t>
            </a:r>
          </a:p>
          <a:p>
            <a:r>
              <a:rPr lang="en-US" dirty="0"/>
              <a:t>Growing Division of Labor </a:t>
            </a:r>
          </a:p>
        </p:txBody>
      </p:sp>
      <p:pic>
        <p:nvPicPr>
          <p:cNvPr id="5" name="Audio 4">
            <a:hlinkClick r:id="" action="ppaction://media"/>
            <a:extLst>
              <a:ext uri="{FF2B5EF4-FFF2-40B4-BE49-F238E27FC236}">
                <a16:creationId xmlns:a16="http://schemas.microsoft.com/office/drawing/2014/main" id="{A41BD96D-9A2E-D749-9D71-D337AAF783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47443239"/>
      </p:ext>
    </p:extLst>
  </p:cSld>
  <p:clrMapOvr>
    <a:masterClrMapping/>
  </p:clrMapOvr>
  <mc:AlternateContent xmlns:mc="http://schemas.openxmlformats.org/markup-compatibility/2006">
    <mc:Choice xmlns:p14="http://schemas.microsoft.com/office/powerpoint/2010/main" Requires="p14">
      <p:transition spd="slow" p14:dur="2000" advTm="19634"/>
    </mc:Choice>
    <mc:Fallback>
      <p:transition spd="slow" advTm="19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7CA2D-3100-8642-9C4C-BE7ACF820340}"/>
              </a:ext>
            </a:extLst>
          </p:cNvPr>
          <p:cNvSpPr>
            <a:spLocks noGrp="1"/>
          </p:cNvSpPr>
          <p:nvPr>
            <p:ph type="title"/>
          </p:nvPr>
        </p:nvSpPr>
        <p:spPr/>
        <p:txBody>
          <a:bodyPr/>
          <a:lstStyle/>
          <a:p>
            <a:r>
              <a:rPr lang="en-US" dirty="0"/>
              <a:t>War Capitalism and Adam Smith</a:t>
            </a:r>
          </a:p>
        </p:txBody>
      </p:sp>
      <p:sp>
        <p:nvSpPr>
          <p:cNvPr id="3" name="Text Placeholder 2">
            <a:extLst>
              <a:ext uri="{FF2B5EF4-FFF2-40B4-BE49-F238E27FC236}">
                <a16:creationId xmlns:a16="http://schemas.microsoft.com/office/drawing/2014/main" id="{F266B95C-46A2-F34C-9E79-1D32B4E17CC1}"/>
              </a:ext>
            </a:extLst>
          </p:cNvPr>
          <p:cNvSpPr>
            <a:spLocks noGrp="1"/>
          </p:cNvSpPr>
          <p:nvPr>
            <p:ph type="body" idx="1"/>
          </p:nvPr>
        </p:nvSpPr>
        <p:spPr/>
        <p:txBody>
          <a:bodyPr/>
          <a:lstStyle/>
          <a:p>
            <a:r>
              <a:rPr lang="en-US" dirty="0"/>
              <a:t>War Capitalism </a:t>
            </a:r>
          </a:p>
          <a:p>
            <a:pPr lvl="1"/>
            <a:r>
              <a:rPr lang="en-US" dirty="0"/>
              <a:t>Increased markets</a:t>
            </a:r>
          </a:p>
          <a:p>
            <a:pPr lvl="1"/>
            <a:r>
              <a:rPr lang="en-US" dirty="0"/>
              <a:t>Allowed greater specialization (enslaved people) </a:t>
            </a:r>
          </a:p>
        </p:txBody>
      </p:sp>
      <p:pic>
        <p:nvPicPr>
          <p:cNvPr id="5" name="Audio 4">
            <a:hlinkClick r:id="" action="ppaction://media"/>
            <a:extLst>
              <a:ext uri="{FF2B5EF4-FFF2-40B4-BE49-F238E27FC236}">
                <a16:creationId xmlns:a16="http://schemas.microsoft.com/office/drawing/2014/main" id="{619AA1D2-CA42-C640-89D4-66F769AEA8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70609136"/>
      </p:ext>
    </p:extLst>
  </p:cSld>
  <p:clrMapOvr>
    <a:masterClrMapping/>
  </p:clrMapOvr>
  <mc:AlternateContent xmlns:mc="http://schemas.openxmlformats.org/markup-compatibility/2006">
    <mc:Choice xmlns:p14="http://schemas.microsoft.com/office/powerpoint/2010/main" Requires="p14">
      <p:transition spd="slow" p14:dur="2000" advTm="59701"/>
    </mc:Choice>
    <mc:Fallback>
      <p:transition spd="slow" advTm="59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E93E-4493-774D-B799-28028AB2BDF3}"/>
              </a:ext>
            </a:extLst>
          </p:cNvPr>
          <p:cNvSpPr>
            <a:spLocks noGrp="1"/>
          </p:cNvSpPr>
          <p:nvPr>
            <p:ph type="title"/>
          </p:nvPr>
        </p:nvSpPr>
        <p:spPr/>
        <p:txBody>
          <a:bodyPr/>
          <a:lstStyle/>
          <a:p>
            <a:r>
              <a:rPr lang="en-US" dirty="0"/>
              <a:t>In the Longer History of American Capitalism….</a:t>
            </a:r>
          </a:p>
        </p:txBody>
      </p:sp>
      <p:sp>
        <p:nvSpPr>
          <p:cNvPr id="3" name="Text Placeholder 2">
            <a:extLst>
              <a:ext uri="{FF2B5EF4-FFF2-40B4-BE49-F238E27FC236}">
                <a16:creationId xmlns:a16="http://schemas.microsoft.com/office/drawing/2014/main" id="{A5CB8928-A563-2142-9471-1C9A8926C7C2}"/>
              </a:ext>
            </a:extLst>
          </p:cNvPr>
          <p:cNvSpPr>
            <a:spLocks noGrp="1"/>
          </p:cNvSpPr>
          <p:nvPr>
            <p:ph type="body" idx="1"/>
          </p:nvPr>
        </p:nvSpPr>
        <p:spPr/>
        <p:txBody>
          <a:bodyPr/>
          <a:lstStyle/>
          <a:p>
            <a:r>
              <a:rPr lang="en-US" dirty="0"/>
              <a:t>Mercantilism</a:t>
            </a:r>
          </a:p>
          <a:p>
            <a:pPr lvl="1"/>
            <a:r>
              <a:rPr lang="en-US" dirty="0"/>
              <a:t>Central to Colonial America Up to Revolution</a:t>
            </a:r>
          </a:p>
          <a:p>
            <a:r>
              <a:rPr lang="en-US" dirty="0"/>
              <a:t>War Capitalism</a:t>
            </a:r>
          </a:p>
          <a:p>
            <a:pPr lvl="1"/>
            <a:r>
              <a:rPr lang="en-US" dirty="0"/>
              <a:t>Continued even after American Revolution</a:t>
            </a:r>
          </a:p>
          <a:p>
            <a:pPr lvl="2"/>
            <a:r>
              <a:rPr lang="en-US" dirty="0"/>
              <a:t>Slavery, Removal of Native Americans, Mexican War</a:t>
            </a:r>
          </a:p>
          <a:p>
            <a:r>
              <a:rPr lang="en-US" dirty="0"/>
              <a:t>Organic Economy </a:t>
            </a:r>
          </a:p>
          <a:p>
            <a:pPr lvl="1"/>
            <a:r>
              <a:rPr lang="en-US" dirty="0"/>
              <a:t>Important up through 1850s and beyond </a:t>
            </a:r>
          </a:p>
        </p:txBody>
      </p:sp>
      <p:pic>
        <p:nvPicPr>
          <p:cNvPr id="5" name="Audio 4">
            <a:hlinkClick r:id="" action="ppaction://media"/>
            <a:extLst>
              <a:ext uri="{FF2B5EF4-FFF2-40B4-BE49-F238E27FC236}">
                <a16:creationId xmlns:a16="http://schemas.microsoft.com/office/drawing/2014/main" id="{D8C620D3-7713-D748-A077-BB92B780CD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60590994"/>
      </p:ext>
    </p:extLst>
  </p:cSld>
  <p:clrMapOvr>
    <a:masterClrMapping/>
  </p:clrMapOvr>
  <mc:AlternateContent xmlns:mc="http://schemas.openxmlformats.org/markup-compatibility/2006">
    <mc:Choice xmlns:p14="http://schemas.microsoft.com/office/powerpoint/2010/main" Requires="p14">
      <p:transition spd="slow" p14:dur="2000" advTm="107294"/>
    </mc:Choice>
    <mc:Fallback>
      <p:transition spd="slow" advTm="107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59418-6D20-C14D-9658-A6C718C7F0FD}"/>
              </a:ext>
            </a:extLst>
          </p:cNvPr>
          <p:cNvSpPr>
            <a:spLocks noGrp="1"/>
          </p:cNvSpPr>
          <p:nvPr>
            <p:ph type="title"/>
          </p:nvPr>
        </p:nvSpPr>
        <p:spPr/>
        <p:txBody>
          <a:bodyPr/>
          <a:lstStyle/>
          <a:p>
            <a:r>
              <a:rPr lang="en-US" dirty="0"/>
              <a:t>Political Economy</a:t>
            </a:r>
          </a:p>
        </p:txBody>
      </p:sp>
      <p:sp>
        <p:nvSpPr>
          <p:cNvPr id="5" name="Text Placeholder 4">
            <a:extLst>
              <a:ext uri="{FF2B5EF4-FFF2-40B4-BE49-F238E27FC236}">
                <a16:creationId xmlns:a16="http://schemas.microsoft.com/office/drawing/2014/main" id="{DB835BCF-2CDF-3349-B08C-77CB92E6EE2A}"/>
              </a:ext>
            </a:extLst>
          </p:cNvPr>
          <p:cNvSpPr>
            <a:spLocks noGrp="1"/>
          </p:cNvSpPr>
          <p:nvPr>
            <p:ph type="body" idx="1"/>
          </p:nvPr>
        </p:nvSpPr>
        <p:spPr/>
        <p:txBody>
          <a:bodyPr/>
          <a:lstStyle/>
          <a:p>
            <a:r>
              <a:rPr lang="en-US" dirty="0"/>
              <a:t>Economics and State policy are linked together </a:t>
            </a:r>
          </a:p>
        </p:txBody>
      </p:sp>
      <p:pic>
        <p:nvPicPr>
          <p:cNvPr id="8" name="Audio 7">
            <a:hlinkClick r:id="" action="ppaction://media"/>
            <a:extLst>
              <a:ext uri="{FF2B5EF4-FFF2-40B4-BE49-F238E27FC236}">
                <a16:creationId xmlns:a16="http://schemas.microsoft.com/office/drawing/2014/main" id="{A974114F-A255-DD4C-93D6-D7E603A2C1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97049501"/>
      </p:ext>
    </p:extLst>
  </p:cSld>
  <p:clrMapOvr>
    <a:masterClrMapping/>
  </p:clrMapOvr>
  <mc:AlternateContent xmlns:mc="http://schemas.openxmlformats.org/markup-compatibility/2006">
    <mc:Choice xmlns:p14="http://schemas.microsoft.com/office/powerpoint/2010/main" Requires="p14">
      <p:transition spd="slow" p14:dur="2000" advTm="34917"/>
    </mc:Choice>
    <mc:Fallback>
      <p:transition spd="slow" advTm="34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64D4-F4EC-8E4A-9F92-CF97EA1B7097}"/>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3BCFDAFD-5FBE-2341-9D58-7AAEE25228D4}"/>
              </a:ext>
            </a:extLst>
          </p:cNvPr>
          <p:cNvSpPr>
            <a:spLocks noGrp="1"/>
          </p:cNvSpPr>
          <p:nvPr>
            <p:ph type="body" idx="1"/>
          </p:nvPr>
        </p:nvSpPr>
        <p:spPr/>
        <p:txBody>
          <a:bodyPr/>
          <a:lstStyle/>
          <a:p>
            <a:r>
              <a:rPr lang="en-US" dirty="0"/>
              <a:t>Adam Smith and The Wealth of Nations</a:t>
            </a:r>
          </a:p>
          <a:p>
            <a:pPr lvl="1"/>
            <a:r>
              <a:rPr lang="en-US" dirty="0"/>
              <a:t>Continued and growing importance in thinking about economics </a:t>
            </a:r>
          </a:p>
        </p:txBody>
      </p:sp>
      <p:pic>
        <p:nvPicPr>
          <p:cNvPr id="5" name="Audio 4">
            <a:hlinkClick r:id="" action="ppaction://media"/>
            <a:extLst>
              <a:ext uri="{FF2B5EF4-FFF2-40B4-BE49-F238E27FC236}">
                <a16:creationId xmlns:a16="http://schemas.microsoft.com/office/drawing/2014/main" id="{4EF059CC-6AFA-2147-A94F-7862CE9F7C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2517030"/>
      </p:ext>
    </p:extLst>
  </p:cSld>
  <p:clrMapOvr>
    <a:masterClrMapping/>
  </p:clrMapOvr>
  <mc:AlternateContent xmlns:mc="http://schemas.openxmlformats.org/markup-compatibility/2006">
    <mc:Choice xmlns:p14="http://schemas.microsoft.com/office/powerpoint/2010/main" Requires="p14">
      <p:transition spd="slow" p14:dur="2000" advTm="24846"/>
    </mc:Choice>
    <mc:Fallback>
      <p:transition spd="slow" advTm="2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E9B-1A83-C14B-B8A3-A4F24A1C2AB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561E0F6-38DA-D24B-941C-5D867F8879E5}"/>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0E274168-0016-8040-A041-864D5B9247F5}"/>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1817571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22AD2-20D4-C942-8186-2AE5C57CCF1E}"/>
              </a:ext>
            </a:extLst>
          </p:cNvPr>
          <p:cNvSpPr>
            <a:spLocks noGrp="1"/>
          </p:cNvSpPr>
          <p:nvPr>
            <p:ph type="title"/>
          </p:nvPr>
        </p:nvSpPr>
        <p:spPr/>
        <p:txBody>
          <a:bodyPr/>
          <a:lstStyle/>
          <a:p>
            <a:r>
              <a:rPr lang="en-US" dirty="0"/>
              <a:t>Mercantilism </a:t>
            </a:r>
          </a:p>
        </p:txBody>
      </p:sp>
      <p:sp>
        <p:nvSpPr>
          <p:cNvPr id="5" name="Text Placeholder 4">
            <a:extLst>
              <a:ext uri="{FF2B5EF4-FFF2-40B4-BE49-F238E27FC236}">
                <a16:creationId xmlns:a16="http://schemas.microsoft.com/office/drawing/2014/main" id="{89BF8380-B492-C442-9191-0DF2DFB7084E}"/>
              </a:ext>
            </a:extLst>
          </p:cNvPr>
          <p:cNvSpPr>
            <a:spLocks noGrp="1"/>
          </p:cNvSpPr>
          <p:nvPr>
            <p:ph type="body" idx="1"/>
          </p:nvPr>
        </p:nvSpPr>
        <p:spPr/>
        <p:txBody>
          <a:bodyPr/>
          <a:lstStyle/>
          <a:p>
            <a:r>
              <a:rPr lang="en-US" dirty="0"/>
              <a:t>A system of political economy based on empire </a:t>
            </a:r>
          </a:p>
          <a:p>
            <a:r>
              <a:rPr lang="en-US" dirty="0"/>
              <a:t>Based on idea of a zero-sum competition between European nations</a:t>
            </a:r>
          </a:p>
          <a:p>
            <a:r>
              <a:rPr lang="en-US" dirty="0"/>
              <a:t>Purpose of trade is to benefit the mother country </a:t>
            </a:r>
          </a:p>
          <a:p>
            <a:r>
              <a:rPr lang="en-US" dirty="0"/>
              <a:t>Emphasizes balance of trade (do you bring in more gold and silver to the mother country than you send out?)</a:t>
            </a:r>
          </a:p>
          <a:p>
            <a:r>
              <a:rPr lang="en-US" dirty="0"/>
              <a:t>Periphery supplies raw materials to mother country, which processes these raw materials </a:t>
            </a:r>
          </a:p>
          <a:p>
            <a:endParaRPr lang="en-US" dirty="0"/>
          </a:p>
        </p:txBody>
      </p:sp>
      <p:pic>
        <p:nvPicPr>
          <p:cNvPr id="8" name="Audio 7">
            <a:hlinkClick r:id="" action="ppaction://media"/>
            <a:extLst>
              <a:ext uri="{FF2B5EF4-FFF2-40B4-BE49-F238E27FC236}">
                <a16:creationId xmlns:a16="http://schemas.microsoft.com/office/drawing/2014/main" id="{C3428920-D4B1-9E41-8A60-6CF2478BC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84706739"/>
      </p:ext>
    </p:extLst>
  </p:cSld>
  <p:clrMapOvr>
    <a:masterClrMapping/>
  </p:clrMapOvr>
  <mc:AlternateContent xmlns:mc="http://schemas.openxmlformats.org/markup-compatibility/2006">
    <mc:Choice xmlns:p14="http://schemas.microsoft.com/office/powerpoint/2010/main" Requires="p14">
      <p:transition spd="slow" p14:dur="2000" advTm="62002"/>
    </mc:Choice>
    <mc:Fallback>
      <p:transition spd="slow" advTm="6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C91-0C92-1F49-A97F-955327ECE71B}"/>
              </a:ext>
            </a:extLst>
          </p:cNvPr>
          <p:cNvSpPr>
            <a:spLocks noGrp="1"/>
          </p:cNvSpPr>
          <p:nvPr>
            <p:ph type="title"/>
          </p:nvPr>
        </p:nvSpPr>
        <p:spPr/>
        <p:txBody>
          <a:bodyPr/>
          <a:lstStyle/>
          <a:p>
            <a:r>
              <a:rPr lang="en-US" dirty="0"/>
              <a:t>European Competition in the Americas </a:t>
            </a:r>
          </a:p>
        </p:txBody>
      </p:sp>
      <p:sp>
        <p:nvSpPr>
          <p:cNvPr id="3" name="Text Placeholder 2">
            <a:extLst>
              <a:ext uri="{FF2B5EF4-FFF2-40B4-BE49-F238E27FC236}">
                <a16:creationId xmlns:a16="http://schemas.microsoft.com/office/drawing/2014/main" id="{C662639E-370D-DB40-9FEC-20571B2DA5B4}"/>
              </a:ext>
            </a:extLst>
          </p:cNvPr>
          <p:cNvSpPr>
            <a:spLocks noGrp="1"/>
          </p:cNvSpPr>
          <p:nvPr>
            <p:ph type="body" idx="1"/>
          </p:nvPr>
        </p:nvSpPr>
        <p:spPr>
          <a:xfrm>
            <a:off x="1122638" y="3772727"/>
            <a:ext cx="6363478" cy="2353062"/>
          </a:xfrm>
        </p:spPr>
        <p:txBody>
          <a:bodyPr/>
          <a:lstStyle/>
          <a:p>
            <a:endParaRPr lang="en-US" dirty="0"/>
          </a:p>
        </p:txBody>
      </p:sp>
      <p:pic>
        <p:nvPicPr>
          <p:cNvPr id="1026" name="Picture 2" descr="r/MapPorn - European settlements in North America in 1650 [616x720]">
            <a:extLst>
              <a:ext uri="{FF2B5EF4-FFF2-40B4-BE49-F238E27FC236}">
                <a16:creationId xmlns:a16="http://schemas.microsoft.com/office/drawing/2014/main" id="{F4DC3EA0-D08B-B848-B616-B2C4C5B487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291" y="1554526"/>
            <a:ext cx="4537417" cy="530347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62F5171-05AB-E34B-9B1E-E8D4622689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5770412"/>
      </p:ext>
    </p:extLst>
  </p:cSld>
  <p:clrMapOvr>
    <a:masterClrMapping/>
  </p:clrMapOvr>
  <mc:AlternateContent xmlns:mc="http://schemas.openxmlformats.org/markup-compatibility/2006">
    <mc:Choice xmlns:p14="http://schemas.microsoft.com/office/powerpoint/2010/main" Requires="p14">
      <p:transition spd="slow" p14:dur="2000" advTm="52194"/>
    </mc:Choice>
    <mc:Fallback>
      <p:transition spd="slow" advTm="52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92-40D0-E64C-AD1F-2BCF13CC0F3B}"/>
              </a:ext>
            </a:extLst>
          </p:cNvPr>
          <p:cNvSpPr>
            <a:spLocks noGrp="1"/>
          </p:cNvSpPr>
          <p:nvPr>
            <p:ph type="title"/>
          </p:nvPr>
        </p:nvSpPr>
        <p:spPr/>
        <p:txBody>
          <a:bodyPr/>
          <a:lstStyle/>
          <a:p>
            <a:r>
              <a:rPr lang="en-US" dirty="0"/>
              <a:t>English Navigation Acts</a:t>
            </a:r>
          </a:p>
        </p:txBody>
      </p:sp>
      <p:sp>
        <p:nvSpPr>
          <p:cNvPr id="3" name="Text Placeholder 2">
            <a:extLst>
              <a:ext uri="{FF2B5EF4-FFF2-40B4-BE49-F238E27FC236}">
                <a16:creationId xmlns:a16="http://schemas.microsoft.com/office/drawing/2014/main" id="{55EAD18A-3E6F-FF41-BEF6-4A46AB102D26}"/>
              </a:ext>
            </a:extLst>
          </p:cNvPr>
          <p:cNvSpPr>
            <a:spLocks noGrp="1"/>
          </p:cNvSpPr>
          <p:nvPr>
            <p:ph type="body" idx="1"/>
          </p:nvPr>
        </p:nvSpPr>
        <p:spPr/>
        <p:txBody>
          <a:bodyPr/>
          <a:lstStyle/>
          <a:p>
            <a:r>
              <a:rPr lang="en-US" dirty="0"/>
              <a:t>1651 Navigation Act-trade from colonies must take place in British Ships</a:t>
            </a:r>
          </a:p>
          <a:p>
            <a:r>
              <a:rPr lang="en-US" dirty="0"/>
              <a:t>1660 Navigation Act- trade must be conducted in ships with an English Captain and crew at least 3 / 4th English </a:t>
            </a:r>
          </a:p>
          <a:p>
            <a:r>
              <a:rPr lang="en-US" dirty="0"/>
              <a:t>1663-Staples Act—all goods from colonies must stop in Britain first  where they would be taxed </a:t>
            </a:r>
          </a:p>
          <a:p>
            <a:r>
              <a:rPr lang="en-US" dirty="0"/>
              <a:t>Colonies Make Efforts to Evade </a:t>
            </a:r>
          </a:p>
          <a:p>
            <a:r>
              <a:rPr lang="en-US" dirty="0"/>
              <a:t>By 1696 2/3 of English revenue comes from taxes and Revenues on foreign trade </a:t>
            </a:r>
          </a:p>
        </p:txBody>
      </p:sp>
      <p:pic>
        <p:nvPicPr>
          <p:cNvPr id="6" name="Audio 5">
            <a:hlinkClick r:id="" action="ppaction://media"/>
            <a:extLst>
              <a:ext uri="{FF2B5EF4-FFF2-40B4-BE49-F238E27FC236}">
                <a16:creationId xmlns:a16="http://schemas.microsoft.com/office/drawing/2014/main" id="{DC47F334-40EF-B746-9FFE-F183315804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60484344"/>
      </p:ext>
    </p:extLst>
  </p:cSld>
  <p:clrMapOvr>
    <a:masterClrMapping/>
  </p:clrMapOvr>
  <mc:AlternateContent xmlns:mc="http://schemas.openxmlformats.org/markup-compatibility/2006">
    <mc:Choice xmlns:p14="http://schemas.microsoft.com/office/powerpoint/2010/main" Requires="p14">
      <p:transition spd="slow" p14:dur="2000" advTm="94983"/>
    </mc:Choice>
    <mc:Fallback>
      <p:transition spd="slow" advTm="94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6649-1E03-6B4C-BDDA-E4E542C9460B}"/>
              </a:ext>
            </a:extLst>
          </p:cNvPr>
          <p:cNvSpPr>
            <a:spLocks noGrp="1"/>
          </p:cNvSpPr>
          <p:nvPr>
            <p:ph type="title"/>
          </p:nvPr>
        </p:nvSpPr>
        <p:spPr/>
        <p:txBody>
          <a:bodyPr/>
          <a:lstStyle/>
          <a:p>
            <a:r>
              <a:rPr lang="en-US" dirty="0"/>
              <a:t>War Capitalism</a:t>
            </a:r>
          </a:p>
        </p:txBody>
      </p:sp>
      <p:sp>
        <p:nvSpPr>
          <p:cNvPr id="3" name="Text Placeholder 2">
            <a:extLst>
              <a:ext uri="{FF2B5EF4-FFF2-40B4-BE49-F238E27FC236}">
                <a16:creationId xmlns:a16="http://schemas.microsoft.com/office/drawing/2014/main" id="{82E673FB-0618-3E40-9C99-8BF292E90AAB}"/>
              </a:ext>
            </a:extLst>
          </p:cNvPr>
          <p:cNvSpPr>
            <a:spLocks noGrp="1"/>
          </p:cNvSpPr>
          <p:nvPr>
            <p:ph type="body" idx="1"/>
          </p:nvPr>
        </p:nvSpPr>
        <p:spPr/>
        <p:txBody>
          <a:bodyPr/>
          <a:lstStyle/>
          <a:p>
            <a:r>
              <a:rPr lang="en-US" dirty="0"/>
              <a:t>British Joint Stock Companies Empowered with military power (either private or from the state)</a:t>
            </a:r>
          </a:p>
          <a:p>
            <a:r>
              <a:rPr lang="en-US" dirty="0"/>
              <a:t>To Protect their Interests against European Rivals</a:t>
            </a:r>
          </a:p>
          <a:p>
            <a:r>
              <a:rPr lang="en-US" dirty="0"/>
              <a:t>To Impose Their Will on Local Populations </a:t>
            </a:r>
          </a:p>
        </p:txBody>
      </p:sp>
      <p:pic>
        <p:nvPicPr>
          <p:cNvPr id="5" name="Audio 4">
            <a:hlinkClick r:id="" action="ppaction://media"/>
            <a:extLst>
              <a:ext uri="{FF2B5EF4-FFF2-40B4-BE49-F238E27FC236}">
                <a16:creationId xmlns:a16="http://schemas.microsoft.com/office/drawing/2014/main" id="{4958D560-C03B-F540-8625-5B9C0B3C07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08453781"/>
      </p:ext>
    </p:extLst>
  </p:cSld>
  <p:clrMapOvr>
    <a:masterClrMapping/>
  </p:clrMapOvr>
  <mc:AlternateContent xmlns:mc="http://schemas.openxmlformats.org/markup-compatibility/2006">
    <mc:Choice xmlns:p14="http://schemas.microsoft.com/office/powerpoint/2010/main" Requires="p14">
      <p:transition spd="slow" p14:dur="2000" advTm="46993"/>
    </mc:Choice>
    <mc:Fallback>
      <p:transition spd="slow" advTm="46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71BF1-363D-DC41-A2B4-EE93D7869008}"/>
              </a:ext>
            </a:extLst>
          </p:cNvPr>
          <p:cNvSpPr>
            <a:spLocks noGrp="1"/>
          </p:cNvSpPr>
          <p:nvPr>
            <p:ph type="title"/>
          </p:nvPr>
        </p:nvSpPr>
        <p:spPr/>
        <p:txBody>
          <a:bodyPr/>
          <a:lstStyle/>
          <a:p>
            <a:r>
              <a:rPr lang="en-US" dirty="0"/>
              <a:t>The Bargain of War Capitalism</a:t>
            </a:r>
          </a:p>
        </p:txBody>
      </p:sp>
      <p:sp>
        <p:nvSpPr>
          <p:cNvPr id="3" name="Text Placeholder 2">
            <a:extLst>
              <a:ext uri="{FF2B5EF4-FFF2-40B4-BE49-F238E27FC236}">
                <a16:creationId xmlns:a16="http://schemas.microsoft.com/office/drawing/2014/main" id="{E4370F24-DDFF-904E-837D-04C9357E6E8D}"/>
              </a:ext>
            </a:extLst>
          </p:cNvPr>
          <p:cNvSpPr>
            <a:spLocks noGrp="1"/>
          </p:cNvSpPr>
          <p:nvPr>
            <p:ph type="body" idx="1"/>
          </p:nvPr>
        </p:nvSpPr>
        <p:spPr/>
        <p:txBody>
          <a:bodyPr/>
          <a:lstStyle/>
          <a:p>
            <a:r>
              <a:rPr lang="en-US" dirty="0"/>
              <a:t>Joint Stock Companies Get support of British State</a:t>
            </a:r>
          </a:p>
          <a:p>
            <a:r>
              <a:rPr lang="en-US" dirty="0"/>
              <a:t>Should Conduct their Enterprise in a way that Benefits Britain  (and follow regulations made to that effect)</a:t>
            </a:r>
          </a:p>
        </p:txBody>
      </p:sp>
      <p:pic>
        <p:nvPicPr>
          <p:cNvPr id="5" name="Audio 4">
            <a:hlinkClick r:id="" action="ppaction://media"/>
            <a:extLst>
              <a:ext uri="{FF2B5EF4-FFF2-40B4-BE49-F238E27FC236}">
                <a16:creationId xmlns:a16="http://schemas.microsoft.com/office/drawing/2014/main" id="{2747CB24-52E3-0440-A2FE-47817198EF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27099447"/>
      </p:ext>
    </p:extLst>
  </p:cSld>
  <p:clrMapOvr>
    <a:masterClrMapping/>
  </p:clrMapOvr>
  <mc:AlternateContent xmlns:mc="http://schemas.openxmlformats.org/markup-compatibility/2006">
    <mc:Choice xmlns:p14="http://schemas.microsoft.com/office/powerpoint/2010/main" Requires="p14">
      <p:transition spd="slow" p14:dur="2000" advTm="22772"/>
    </mc:Choice>
    <mc:Fallback>
      <p:transition spd="slow" advTm="2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993A-6185-8043-9507-955991D93912}"/>
              </a:ext>
            </a:extLst>
          </p:cNvPr>
          <p:cNvSpPr>
            <a:spLocks noGrp="1"/>
          </p:cNvSpPr>
          <p:nvPr>
            <p:ph type="title"/>
          </p:nvPr>
        </p:nvSpPr>
        <p:spPr/>
        <p:txBody>
          <a:bodyPr/>
          <a:lstStyle/>
          <a:p>
            <a:r>
              <a:rPr lang="en-US" dirty="0"/>
              <a:t>War Capitalism in the Atlantic World </a:t>
            </a:r>
          </a:p>
        </p:txBody>
      </p:sp>
      <p:sp>
        <p:nvSpPr>
          <p:cNvPr id="3" name="Text Placeholder 2">
            <a:extLst>
              <a:ext uri="{FF2B5EF4-FFF2-40B4-BE49-F238E27FC236}">
                <a16:creationId xmlns:a16="http://schemas.microsoft.com/office/drawing/2014/main" id="{92242750-CA85-594E-8596-A450AD83E462}"/>
              </a:ext>
            </a:extLst>
          </p:cNvPr>
          <p:cNvSpPr>
            <a:spLocks noGrp="1"/>
          </p:cNvSpPr>
          <p:nvPr>
            <p:ph type="body" idx="1"/>
          </p:nvPr>
        </p:nvSpPr>
        <p:spPr/>
        <p:txBody>
          <a:bodyPr/>
          <a:lstStyle/>
          <a:p>
            <a:r>
              <a:rPr lang="en-US" dirty="0"/>
              <a:t>English armed force imports slaves from Africa (mostly to Caribbean). </a:t>
            </a:r>
          </a:p>
          <a:p>
            <a:r>
              <a:rPr lang="en-US" dirty="0"/>
              <a:t>English armed force supports subjugation of native Americans </a:t>
            </a:r>
          </a:p>
        </p:txBody>
      </p:sp>
      <p:pic>
        <p:nvPicPr>
          <p:cNvPr id="5" name="Audio 4">
            <a:hlinkClick r:id="" action="ppaction://media"/>
            <a:extLst>
              <a:ext uri="{FF2B5EF4-FFF2-40B4-BE49-F238E27FC236}">
                <a16:creationId xmlns:a16="http://schemas.microsoft.com/office/drawing/2014/main" id="{5A4A77BC-8FB1-7C4A-B093-766BCEF555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pic>
        <p:nvPicPr>
          <p:cNvPr id="5122" name="Picture 2">
            <a:extLst>
              <a:ext uri="{FF2B5EF4-FFF2-40B4-BE49-F238E27FC236}">
                <a16:creationId xmlns:a16="http://schemas.microsoft.com/office/drawing/2014/main" id="{FF164160-DE53-2849-B9C5-86B7D057F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725" y="3429000"/>
            <a:ext cx="4642896" cy="325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19459"/>
      </p:ext>
    </p:extLst>
  </p:cSld>
  <p:clrMapOvr>
    <a:masterClrMapping/>
  </p:clrMapOvr>
  <mc:AlternateContent xmlns:mc="http://schemas.openxmlformats.org/markup-compatibility/2006">
    <mc:Choice xmlns:p14="http://schemas.microsoft.com/office/powerpoint/2010/main" Requires="p14">
      <p:transition spd="slow" p14:dur="2000" advTm="24934"/>
    </mc:Choice>
    <mc:Fallback>
      <p:transition spd="slow" advTm="24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3_Title - Top Alt">
  <a:themeElements>
    <a:clrScheme name="">
      <a:dk1>
        <a:srgbClr val="AE2B21"/>
      </a:dk1>
      <a:lt1>
        <a:srgbClr val="51D4DE"/>
      </a:lt1>
      <a:dk2>
        <a:srgbClr val="000000"/>
      </a:dk2>
      <a:lt2>
        <a:srgbClr val="808080"/>
      </a:lt2>
      <a:accent1>
        <a:srgbClr val="BBE0E3"/>
      </a:accent1>
      <a:accent2>
        <a:srgbClr val="333399"/>
      </a:accent2>
      <a:accent3>
        <a:srgbClr val="B3E6EC"/>
      </a:accent3>
      <a:accent4>
        <a:srgbClr val="94231B"/>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d">
  <a:themeElements>
    <a:clrScheme name="">
      <a:dk1>
        <a:srgbClr val="808080"/>
      </a:dk1>
      <a:lt1>
        <a:srgbClr val="EBCD9C"/>
      </a:lt1>
      <a:dk2>
        <a:srgbClr val="143263"/>
      </a:dk2>
      <a:lt2>
        <a:srgbClr val="000000"/>
      </a:lt2>
      <a:accent1>
        <a:srgbClr val="BBE0E3"/>
      </a:accent1>
      <a:accent2>
        <a:srgbClr val="333399"/>
      </a:accent2>
      <a:accent3>
        <a:srgbClr val="AAADB7"/>
      </a:accent3>
      <a:accent4>
        <a:srgbClr val="C9AF85"/>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5318</TotalTime>
  <Words>1021</Words>
  <Application>Microsoft Macintosh PowerPoint</Application>
  <PresentationFormat>On-screen Show (4:3)</PresentationFormat>
  <Paragraphs>132</Paragraphs>
  <Slides>31</Slides>
  <Notes>0</Notes>
  <HiddenSlides>0</HiddenSlides>
  <MMClips>30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31</vt:i4>
      </vt:variant>
    </vt:vector>
  </HeadingPairs>
  <TitlesOfParts>
    <vt:vector size="35" baseType="lpstr">
      <vt:lpstr>Cabin</vt:lpstr>
      <vt:lpstr>Arial</vt:lpstr>
      <vt:lpstr>3_Title - Top Alt</vt:lpstr>
      <vt:lpstr>red</vt:lpstr>
      <vt:lpstr>History 382 Mini-Lecture: The Rules of Colonial American Capitalism:   Mercantilism, War Capitalism, and the Organic Economy</vt:lpstr>
      <vt:lpstr>“Rules”</vt:lpstr>
      <vt:lpstr>Political Economy</vt:lpstr>
      <vt:lpstr>Mercantilism </vt:lpstr>
      <vt:lpstr>European Competition in the Americas </vt:lpstr>
      <vt:lpstr>English Navigation Acts</vt:lpstr>
      <vt:lpstr>War Capitalism</vt:lpstr>
      <vt:lpstr>The Bargain of War Capitalism</vt:lpstr>
      <vt:lpstr>War Capitalism in the Atlantic World </vt:lpstr>
      <vt:lpstr>Sugar </vt:lpstr>
      <vt:lpstr>Barbados “First Commercial Jewel of the English Atlantic”</vt:lpstr>
      <vt:lpstr>Trade in the Atlantic World </vt:lpstr>
      <vt:lpstr>The Organic Economy</vt:lpstr>
      <vt:lpstr>PowerPoint Presentation</vt:lpstr>
      <vt:lpstr>Energy Density of Fuels </vt:lpstr>
      <vt:lpstr>Energy Costs of Common Materials </vt:lpstr>
      <vt:lpstr>The Organic Economy</vt:lpstr>
      <vt:lpstr>The Organic Economy in America</vt:lpstr>
      <vt:lpstr>Household as Center of Economy</vt:lpstr>
      <vt:lpstr>Adam Smith—Changing the Rules</vt:lpstr>
      <vt:lpstr>The Wealth of Nations (1776)</vt:lpstr>
      <vt:lpstr>PowerPoint Presentation</vt:lpstr>
      <vt:lpstr>His Answers </vt:lpstr>
      <vt:lpstr>PowerPoint Presentation</vt:lpstr>
      <vt:lpstr>Division of Labor </vt:lpstr>
      <vt:lpstr>Division of Labor Limited by Extent of Market</vt:lpstr>
      <vt:lpstr>Smithian Growth</vt:lpstr>
      <vt:lpstr>War Capitalism and Adam Smith</vt:lpstr>
      <vt:lpstr>In the Longer History of American Capitalism….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Ross K Bassett</cp:lastModifiedBy>
  <cp:revision>36</cp:revision>
  <dcterms:modified xsi:type="dcterms:W3CDTF">2021-08-20T00:37:16Z</dcterms:modified>
</cp:coreProperties>
</file>